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1" r:id="rId1"/>
  </p:sldMasterIdLst>
  <p:notesMasterIdLst>
    <p:notesMasterId r:id="rId84"/>
  </p:notesMasterIdLst>
  <p:handoutMasterIdLst>
    <p:handoutMasterId r:id="rId85"/>
  </p:handoutMasterIdLst>
  <p:sldIdLst>
    <p:sldId id="562" r:id="rId2"/>
    <p:sldId id="428" r:id="rId3"/>
    <p:sldId id="588" r:id="rId4"/>
    <p:sldId id="596" r:id="rId5"/>
    <p:sldId id="597" r:id="rId6"/>
    <p:sldId id="598" r:id="rId7"/>
    <p:sldId id="599" r:id="rId8"/>
    <p:sldId id="438" r:id="rId9"/>
    <p:sldId id="435" r:id="rId10"/>
    <p:sldId id="439" r:id="rId11"/>
    <p:sldId id="442" r:id="rId12"/>
    <p:sldId id="443" r:id="rId13"/>
    <p:sldId id="431" r:id="rId14"/>
    <p:sldId id="445" r:id="rId15"/>
    <p:sldId id="451" r:id="rId16"/>
    <p:sldId id="446" r:id="rId17"/>
    <p:sldId id="427" r:id="rId18"/>
    <p:sldId id="452" r:id="rId19"/>
    <p:sldId id="590" r:id="rId20"/>
    <p:sldId id="457" r:id="rId21"/>
    <p:sldId id="458" r:id="rId22"/>
    <p:sldId id="460" r:id="rId23"/>
    <p:sldId id="459" r:id="rId24"/>
    <p:sldId id="453" r:id="rId25"/>
    <p:sldId id="462" r:id="rId26"/>
    <p:sldId id="448" r:id="rId27"/>
    <p:sldId id="282" r:id="rId28"/>
    <p:sldId id="285" r:id="rId29"/>
    <p:sldId id="470" r:id="rId30"/>
    <p:sldId id="471" r:id="rId31"/>
    <p:sldId id="472" r:id="rId32"/>
    <p:sldId id="463" r:id="rId33"/>
    <p:sldId id="464" r:id="rId34"/>
    <p:sldId id="465" r:id="rId35"/>
    <p:sldId id="466" r:id="rId36"/>
    <p:sldId id="467" r:id="rId37"/>
    <p:sldId id="468" r:id="rId38"/>
    <p:sldId id="469" r:id="rId39"/>
    <p:sldId id="473" r:id="rId40"/>
    <p:sldId id="475" r:id="rId41"/>
    <p:sldId id="474" r:id="rId42"/>
    <p:sldId id="476" r:id="rId43"/>
    <p:sldId id="570" r:id="rId44"/>
    <p:sldId id="571" r:id="rId45"/>
    <p:sldId id="572" r:id="rId46"/>
    <p:sldId id="573" r:id="rId47"/>
    <p:sldId id="575" r:id="rId48"/>
    <p:sldId id="574" r:id="rId49"/>
    <p:sldId id="577" r:id="rId50"/>
    <p:sldId id="576" r:id="rId51"/>
    <p:sldId id="579" r:id="rId52"/>
    <p:sldId id="591" r:id="rId53"/>
    <p:sldId id="592" r:id="rId54"/>
    <p:sldId id="328" r:id="rId55"/>
    <p:sldId id="583" r:id="rId56"/>
    <p:sldId id="581" r:id="rId57"/>
    <p:sldId id="586" r:id="rId58"/>
    <p:sldId id="584" r:id="rId59"/>
    <p:sldId id="563" r:id="rId60"/>
    <p:sldId id="595" r:id="rId61"/>
    <p:sldId id="565" r:id="rId62"/>
    <p:sldId id="564" r:id="rId63"/>
    <p:sldId id="295" r:id="rId64"/>
    <p:sldId id="296" r:id="rId65"/>
    <p:sldId id="297" r:id="rId66"/>
    <p:sldId id="298" r:id="rId67"/>
    <p:sldId id="308" r:id="rId68"/>
    <p:sldId id="309" r:id="rId69"/>
    <p:sldId id="299" r:id="rId70"/>
    <p:sldId id="300" r:id="rId71"/>
    <p:sldId id="310" r:id="rId72"/>
    <p:sldId id="312" r:id="rId73"/>
    <p:sldId id="313" r:id="rId74"/>
    <p:sldId id="322" r:id="rId75"/>
    <p:sldId id="314" r:id="rId76"/>
    <p:sldId id="315" r:id="rId77"/>
    <p:sldId id="327" r:id="rId78"/>
    <p:sldId id="567" r:id="rId79"/>
    <p:sldId id="326" r:id="rId80"/>
    <p:sldId id="600" r:id="rId81"/>
    <p:sldId id="603" r:id="rId82"/>
    <p:sldId id="594" r:id="rId83"/>
  </p:sldIdLst>
  <p:sldSz cx="9144000" cy="6858000" type="screen4x3"/>
  <p:notesSz cx="6858000" cy="9144000"/>
  <p:defaultTextStyle>
    <a:defPPr>
      <a:defRPr lang="it-IT"/>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Sezione predefinita" id="{B0ABE85F-873A-4446-9A7F-316D4D3E85C9}">
          <p14:sldIdLst>
            <p14:sldId id="562"/>
            <p14:sldId id="428"/>
            <p14:sldId id="588"/>
            <p14:sldId id="596"/>
            <p14:sldId id="597"/>
            <p14:sldId id="598"/>
            <p14:sldId id="599"/>
            <p14:sldId id="438"/>
            <p14:sldId id="435"/>
            <p14:sldId id="439"/>
            <p14:sldId id="442"/>
            <p14:sldId id="443"/>
            <p14:sldId id="431"/>
            <p14:sldId id="445"/>
            <p14:sldId id="451"/>
            <p14:sldId id="446"/>
            <p14:sldId id="427"/>
            <p14:sldId id="452"/>
            <p14:sldId id="590"/>
            <p14:sldId id="457"/>
            <p14:sldId id="458"/>
            <p14:sldId id="460"/>
            <p14:sldId id="459"/>
            <p14:sldId id="453"/>
            <p14:sldId id="462"/>
            <p14:sldId id="448"/>
            <p14:sldId id="282"/>
            <p14:sldId id="285"/>
            <p14:sldId id="470"/>
            <p14:sldId id="471"/>
            <p14:sldId id="472"/>
            <p14:sldId id="463"/>
            <p14:sldId id="464"/>
            <p14:sldId id="465"/>
            <p14:sldId id="466"/>
            <p14:sldId id="467"/>
            <p14:sldId id="468"/>
            <p14:sldId id="469"/>
            <p14:sldId id="473"/>
            <p14:sldId id="475"/>
            <p14:sldId id="474"/>
            <p14:sldId id="476"/>
            <p14:sldId id="570"/>
            <p14:sldId id="571"/>
            <p14:sldId id="572"/>
            <p14:sldId id="573"/>
            <p14:sldId id="575"/>
            <p14:sldId id="574"/>
            <p14:sldId id="577"/>
            <p14:sldId id="576"/>
            <p14:sldId id="579"/>
            <p14:sldId id="591"/>
            <p14:sldId id="592"/>
            <p14:sldId id="328"/>
            <p14:sldId id="583"/>
            <p14:sldId id="581"/>
            <p14:sldId id="586"/>
            <p14:sldId id="584"/>
            <p14:sldId id="563"/>
            <p14:sldId id="595"/>
            <p14:sldId id="565"/>
            <p14:sldId id="564"/>
            <p14:sldId id="295"/>
            <p14:sldId id="296"/>
            <p14:sldId id="297"/>
            <p14:sldId id="298"/>
            <p14:sldId id="308"/>
            <p14:sldId id="309"/>
            <p14:sldId id="299"/>
            <p14:sldId id="300"/>
            <p14:sldId id="310"/>
            <p14:sldId id="312"/>
            <p14:sldId id="313"/>
            <p14:sldId id="322"/>
            <p14:sldId id="314"/>
            <p14:sldId id="315"/>
            <p14:sldId id="327"/>
            <p14:sldId id="567"/>
            <p14:sldId id="326"/>
            <p14:sldId id="600"/>
            <p14:sldId id="603"/>
            <p14:sldId id="59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5050"/>
    <a:srgbClr val="66CCFF"/>
    <a:srgbClr val="FF9900"/>
    <a:srgbClr val="9999FF"/>
    <a:srgbClr val="9966FF"/>
    <a:srgbClr val="0066FF"/>
    <a:srgbClr val="0000FF"/>
    <a:srgbClr val="6666FF"/>
    <a:srgbClr val="9F11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1" autoAdjust="0"/>
    <p:restoredTop sz="94668" autoAdjust="0"/>
  </p:normalViewPr>
  <p:slideViewPr>
    <p:cSldViewPr snapToObjects="1">
      <p:cViewPr varScale="1">
        <p:scale>
          <a:sx n="108" d="100"/>
          <a:sy n="108" d="100"/>
        </p:scale>
        <p:origin x="1686" y="120"/>
      </p:cViewPr>
      <p:guideLst>
        <p:guide orient="horz" pos="2160"/>
        <p:guide pos="2880"/>
      </p:guideLst>
    </p:cSldViewPr>
  </p:slideViewPr>
  <p:notesTextViewPr>
    <p:cViewPr>
      <p:scale>
        <a:sx n="100" d="100"/>
        <a:sy n="100" d="100"/>
      </p:scale>
      <p:origin x="0" y="0"/>
    </p:cViewPr>
  </p:notesTextViewPr>
  <p:sorterViewPr>
    <p:cViewPr>
      <p:scale>
        <a:sx n="170" d="100"/>
        <a:sy n="170" d="100"/>
      </p:scale>
      <p:origin x="0" y="18468"/>
    </p:cViewPr>
  </p:sorterViewPr>
  <p:notesViewPr>
    <p:cSldViewPr snapToObjects="1">
      <p:cViewPr>
        <p:scale>
          <a:sx n="130" d="100"/>
          <a:sy n="130" d="100"/>
        </p:scale>
        <p:origin x="-1152" y="10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C5D81D7A-9145-4838-A407-D4F290A7CDA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it-IT"/>
          </a:p>
        </p:txBody>
      </p:sp>
      <p:sp>
        <p:nvSpPr>
          <p:cNvPr id="3" name="Segnaposto data 2">
            <a:extLst>
              <a:ext uri="{FF2B5EF4-FFF2-40B4-BE49-F238E27FC236}">
                <a16:creationId xmlns:a16="http://schemas.microsoft.com/office/drawing/2014/main" id="{1645545A-C2E1-4537-BBB0-9A53C793199C}"/>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307F9AE6-5BD2-4B42-A7C7-F077963F0432}" type="datetimeFigureOut">
              <a:rPr lang="it-IT"/>
              <a:pPr>
                <a:defRPr/>
              </a:pPr>
              <a:t>31/03/2021</a:t>
            </a:fld>
            <a:endParaRPr lang="it-IT"/>
          </a:p>
        </p:txBody>
      </p:sp>
      <p:sp>
        <p:nvSpPr>
          <p:cNvPr id="4" name="Segnaposto piè di pagina 3">
            <a:extLst>
              <a:ext uri="{FF2B5EF4-FFF2-40B4-BE49-F238E27FC236}">
                <a16:creationId xmlns:a16="http://schemas.microsoft.com/office/drawing/2014/main" id="{FB93484B-78CE-4FA6-A65E-223ECB4A986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it-IT"/>
          </a:p>
        </p:txBody>
      </p:sp>
      <p:sp>
        <p:nvSpPr>
          <p:cNvPr id="5" name="Segnaposto numero diapositiva 4">
            <a:extLst>
              <a:ext uri="{FF2B5EF4-FFF2-40B4-BE49-F238E27FC236}">
                <a16:creationId xmlns:a16="http://schemas.microsoft.com/office/drawing/2014/main" id="{1A1D5D32-8E9D-47BC-AC50-FD515C1C4C46}"/>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3F84358-84A9-4ADA-BA80-DA623ED930F4}" type="slidenum">
              <a:rPr lang="it-IT" altLang="it-IT"/>
              <a:pPr>
                <a:defRPr/>
              </a:pPr>
              <a:t>‹N›</a:t>
            </a:fld>
            <a:endParaRPr lang="it-IT" altLang="it-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22F58473-B3B4-4CF6-8425-B21FA95BD0BA}"/>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defRPr>
            </a:lvl1pPr>
          </a:lstStyle>
          <a:p>
            <a:pPr>
              <a:defRPr/>
            </a:pPr>
            <a:endParaRPr lang="it-IT" altLang="it-IT"/>
          </a:p>
        </p:txBody>
      </p:sp>
      <p:sp>
        <p:nvSpPr>
          <p:cNvPr id="3" name="Segnaposto data 2">
            <a:extLst>
              <a:ext uri="{FF2B5EF4-FFF2-40B4-BE49-F238E27FC236}">
                <a16:creationId xmlns:a16="http://schemas.microsoft.com/office/drawing/2014/main" id="{D016764D-908F-4E0A-933F-629A7BA1B84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2A1C7271-F116-468E-B58F-B5B2DA1E8E55}" type="datetime1">
              <a:rPr lang="it-IT" altLang="it-IT"/>
              <a:pPr>
                <a:defRPr/>
              </a:pPr>
              <a:t>31/03/2021</a:t>
            </a:fld>
            <a:endParaRPr lang="it-IT" altLang="it-IT"/>
          </a:p>
        </p:txBody>
      </p:sp>
      <p:sp>
        <p:nvSpPr>
          <p:cNvPr id="4" name="Segnaposto immagine diapositiva 3">
            <a:extLst>
              <a:ext uri="{FF2B5EF4-FFF2-40B4-BE49-F238E27FC236}">
                <a16:creationId xmlns:a16="http://schemas.microsoft.com/office/drawing/2014/main" id="{985BA144-F262-4359-B4F3-E30636C6E82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it-IT" altLang="it-IT" noProof="0"/>
          </a:p>
        </p:txBody>
      </p:sp>
      <p:sp>
        <p:nvSpPr>
          <p:cNvPr id="5" name="Segnaposto note 4">
            <a:extLst>
              <a:ext uri="{FF2B5EF4-FFF2-40B4-BE49-F238E27FC236}">
                <a16:creationId xmlns:a16="http://schemas.microsoft.com/office/drawing/2014/main" id="{8EE37663-0F12-4382-9E21-DAAEA9881F1C}"/>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6" name="Segnaposto piè di pagina 5">
            <a:extLst>
              <a:ext uri="{FF2B5EF4-FFF2-40B4-BE49-F238E27FC236}">
                <a16:creationId xmlns:a16="http://schemas.microsoft.com/office/drawing/2014/main" id="{3D48E147-2D82-47AF-9EFD-BB465CF25C79}"/>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defRPr>
            </a:lvl1pPr>
          </a:lstStyle>
          <a:p>
            <a:pPr>
              <a:defRPr/>
            </a:pPr>
            <a:endParaRPr lang="it-IT" altLang="it-IT"/>
          </a:p>
        </p:txBody>
      </p:sp>
      <p:sp>
        <p:nvSpPr>
          <p:cNvPr id="7" name="Segnaposto numero diapositiva 6">
            <a:extLst>
              <a:ext uri="{FF2B5EF4-FFF2-40B4-BE49-F238E27FC236}">
                <a16:creationId xmlns:a16="http://schemas.microsoft.com/office/drawing/2014/main" id="{51E4C215-1BC3-4314-ADE9-D4C80586008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27428BE-134C-4400-B63C-D666E8B94A5C}"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immagine diapositiva 1">
            <a:extLst>
              <a:ext uri="{FF2B5EF4-FFF2-40B4-BE49-F238E27FC236}">
                <a16:creationId xmlns:a16="http://schemas.microsoft.com/office/drawing/2014/main" id="{09984020-C399-4278-8C62-DA1C44FE97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Segnaposto note 2">
            <a:extLst>
              <a:ext uri="{FF2B5EF4-FFF2-40B4-BE49-F238E27FC236}">
                <a16:creationId xmlns:a16="http://schemas.microsoft.com/office/drawing/2014/main" id="{5B9566DC-A718-4C33-B851-27DE56009B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244" name="Segnaposto numero diapositiva 3">
            <a:extLst>
              <a:ext uri="{FF2B5EF4-FFF2-40B4-BE49-F238E27FC236}">
                <a16:creationId xmlns:a16="http://schemas.microsoft.com/office/drawing/2014/main" id="{C8F39612-98E7-4C53-A95B-448F4A09F3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1EE0755-5865-4331-B8DD-A7DA953F9B7E}" type="slidenum">
              <a:rPr lang="it-IT" altLang="it-IT" smtClean="0">
                <a:latin typeface="Calibri" panose="020F0502020204030204" pitchFamily="34" charset="0"/>
              </a:rPr>
              <a:pPr/>
              <a:t>54</a:t>
            </a:fld>
            <a:endParaRPr lang="it-IT" altLang="it-IT">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a:extLst>
              <a:ext uri="{FF2B5EF4-FFF2-40B4-BE49-F238E27FC236}">
                <a16:creationId xmlns:a16="http://schemas.microsoft.com/office/drawing/2014/main" id="{444047DA-BC90-441D-87DA-6B53AFF6DD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Segnaposto note 2">
            <a:extLst>
              <a:ext uri="{FF2B5EF4-FFF2-40B4-BE49-F238E27FC236}">
                <a16:creationId xmlns:a16="http://schemas.microsoft.com/office/drawing/2014/main" id="{9A08A4FE-2E1B-442A-B20E-79EF1E298C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2772" name="Segnaposto numero diapositiva 3">
            <a:extLst>
              <a:ext uri="{FF2B5EF4-FFF2-40B4-BE49-F238E27FC236}">
                <a16:creationId xmlns:a16="http://schemas.microsoft.com/office/drawing/2014/main" id="{0F4F1517-D3D8-484A-A76E-F95C3BC17C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29856D7-0414-4CE7-9A6E-528A22FF7744}" type="slidenum">
              <a:rPr lang="it-IT" altLang="it-IT" smtClean="0">
                <a:latin typeface="Calibri" panose="020F0502020204030204" pitchFamily="34" charset="0"/>
              </a:rPr>
              <a:pPr/>
              <a:t>70</a:t>
            </a:fld>
            <a:endParaRPr lang="it-IT" altLang="it-IT">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a:extLst>
              <a:ext uri="{FF2B5EF4-FFF2-40B4-BE49-F238E27FC236}">
                <a16:creationId xmlns:a16="http://schemas.microsoft.com/office/drawing/2014/main" id="{A4C6AF1E-37B0-4BD1-B20B-182D16568D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Segnaposto note 2">
            <a:extLst>
              <a:ext uri="{FF2B5EF4-FFF2-40B4-BE49-F238E27FC236}">
                <a16:creationId xmlns:a16="http://schemas.microsoft.com/office/drawing/2014/main" id="{4C0B0BFA-3789-496A-BA82-23CA9D79E3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4820" name="Segnaposto numero diapositiva 3">
            <a:extLst>
              <a:ext uri="{FF2B5EF4-FFF2-40B4-BE49-F238E27FC236}">
                <a16:creationId xmlns:a16="http://schemas.microsoft.com/office/drawing/2014/main" id="{6D0F0E9A-92D1-49B5-A6A1-C42FD5A58B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A4356AF-F8C2-403C-8681-122B564ABE5C}" type="slidenum">
              <a:rPr lang="it-IT" altLang="it-IT" smtClean="0">
                <a:latin typeface="Calibri" panose="020F0502020204030204" pitchFamily="34" charset="0"/>
              </a:rPr>
              <a:pPr/>
              <a:t>71</a:t>
            </a:fld>
            <a:endParaRPr lang="it-IT" altLang="it-IT">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a:extLst>
              <a:ext uri="{FF2B5EF4-FFF2-40B4-BE49-F238E27FC236}">
                <a16:creationId xmlns:a16="http://schemas.microsoft.com/office/drawing/2014/main" id="{BEFA7AE9-6767-46BA-9942-24578091F5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Segnaposto note 2">
            <a:extLst>
              <a:ext uri="{FF2B5EF4-FFF2-40B4-BE49-F238E27FC236}">
                <a16:creationId xmlns:a16="http://schemas.microsoft.com/office/drawing/2014/main" id="{A31EDD50-A8D1-4ABD-A4BA-E6AEDB8129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6868" name="Segnaposto numero diapositiva 3">
            <a:extLst>
              <a:ext uri="{FF2B5EF4-FFF2-40B4-BE49-F238E27FC236}">
                <a16:creationId xmlns:a16="http://schemas.microsoft.com/office/drawing/2014/main" id="{8C0C120B-590E-4F9E-8FF2-3CC7A532B0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DD3DA0D-3783-45D0-9904-2733D869568E}" type="slidenum">
              <a:rPr lang="it-IT" altLang="it-IT" smtClean="0"/>
              <a:pPr>
                <a:spcBef>
                  <a:spcPct val="0"/>
                </a:spcBef>
              </a:pPr>
              <a:t>72</a:t>
            </a:fld>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a:extLst>
              <a:ext uri="{FF2B5EF4-FFF2-40B4-BE49-F238E27FC236}">
                <a16:creationId xmlns:a16="http://schemas.microsoft.com/office/drawing/2014/main" id="{56F984BD-F446-4C70-A076-CCCD236C5A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Segnaposto note 2">
            <a:extLst>
              <a:ext uri="{FF2B5EF4-FFF2-40B4-BE49-F238E27FC236}">
                <a16:creationId xmlns:a16="http://schemas.microsoft.com/office/drawing/2014/main" id="{B611719E-7ACA-4E47-961C-3C1AF95E4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8916" name="Segnaposto numero diapositiva 3">
            <a:extLst>
              <a:ext uri="{FF2B5EF4-FFF2-40B4-BE49-F238E27FC236}">
                <a16:creationId xmlns:a16="http://schemas.microsoft.com/office/drawing/2014/main" id="{0D033717-E34E-4F6F-8777-7485249E46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CE8F29-1912-4E5B-A6B6-21AD40348A67}" type="slidenum">
              <a:rPr lang="it-IT" altLang="it-IT" smtClean="0">
                <a:latin typeface="Calibri" panose="020F0502020204030204" pitchFamily="34" charset="0"/>
              </a:rPr>
              <a:pPr/>
              <a:t>73</a:t>
            </a:fld>
            <a:endParaRPr lang="it-IT" altLang="it-IT">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a:extLst>
              <a:ext uri="{FF2B5EF4-FFF2-40B4-BE49-F238E27FC236}">
                <a16:creationId xmlns:a16="http://schemas.microsoft.com/office/drawing/2014/main" id="{C7EA413C-4FD0-4E4F-9C44-851D7A958B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Segnaposto note 2">
            <a:extLst>
              <a:ext uri="{FF2B5EF4-FFF2-40B4-BE49-F238E27FC236}">
                <a16:creationId xmlns:a16="http://schemas.microsoft.com/office/drawing/2014/main" id="{C294068D-5D57-43D1-958D-1AD9904C5C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40964" name="Segnaposto numero diapositiva 3">
            <a:extLst>
              <a:ext uri="{FF2B5EF4-FFF2-40B4-BE49-F238E27FC236}">
                <a16:creationId xmlns:a16="http://schemas.microsoft.com/office/drawing/2014/main" id="{A7AF5BEC-D95F-42B1-AA6D-ED2AB55D04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B303479-F492-49D4-9FF4-98115E965D38}" type="slidenum">
              <a:rPr lang="it-IT" altLang="it-IT" smtClean="0">
                <a:latin typeface="Calibri" panose="020F0502020204030204" pitchFamily="34" charset="0"/>
              </a:rPr>
              <a:pPr/>
              <a:t>74</a:t>
            </a:fld>
            <a:endParaRPr lang="it-IT" altLang="it-IT">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a:extLst>
              <a:ext uri="{FF2B5EF4-FFF2-40B4-BE49-F238E27FC236}">
                <a16:creationId xmlns:a16="http://schemas.microsoft.com/office/drawing/2014/main" id="{5E09433B-5D69-4731-B0EE-1F79187711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Segnaposto note 2">
            <a:extLst>
              <a:ext uri="{FF2B5EF4-FFF2-40B4-BE49-F238E27FC236}">
                <a16:creationId xmlns:a16="http://schemas.microsoft.com/office/drawing/2014/main" id="{587F012E-3D06-4E5E-8689-BEF90D7D29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43012" name="Segnaposto numero diapositiva 3">
            <a:extLst>
              <a:ext uri="{FF2B5EF4-FFF2-40B4-BE49-F238E27FC236}">
                <a16:creationId xmlns:a16="http://schemas.microsoft.com/office/drawing/2014/main" id="{FC426406-F057-4022-BC93-454601F93C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A6230C7-6808-47B2-8EA5-B7A3DBAA3CA2}" type="slidenum">
              <a:rPr lang="it-IT" altLang="it-IT" smtClean="0">
                <a:latin typeface="Calibri" panose="020F0502020204030204" pitchFamily="34" charset="0"/>
              </a:rPr>
              <a:pPr/>
              <a:t>75</a:t>
            </a:fld>
            <a:endParaRPr lang="it-IT" altLang="it-IT">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a:extLst>
              <a:ext uri="{FF2B5EF4-FFF2-40B4-BE49-F238E27FC236}">
                <a16:creationId xmlns:a16="http://schemas.microsoft.com/office/drawing/2014/main" id="{980DB2E2-354F-4AA3-9AB2-33AED034CB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Segnaposto note 2">
            <a:extLst>
              <a:ext uri="{FF2B5EF4-FFF2-40B4-BE49-F238E27FC236}">
                <a16:creationId xmlns:a16="http://schemas.microsoft.com/office/drawing/2014/main" id="{BB536F57-4A14-420A-BCAC-91A93C3EF2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45060" name="Segnaposto numero diapositiva 3">
            <a:extLst>
              <a:ext uri="{FF2B5EF4-FFF2-40B4-BE49-F238E27FC236}">
                <a16:creationId xmlns:a16="http://schemas.microsoft.com/office/drawing/2014/main" id="{247C60D6-42DF-455B-9FD2-6D2BC2AB18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9DB8FB1-F374-437C-9517-B591F7F9B2BA}" type="slidenum">
              <a:rPr lang="it-IT" altLang="it-IT" smtClean="0">
                <a:latin typeface="Calibri" panose="020F0502020204030204" pitchFamily="34" charset="0"/>
              </a:rPr>
              <a:pPr/>
              <a:t>76</a:t>
            </a:fld>
            <a:endParaRPr lang="it-IT" altLang="it-IT">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immagine diapositiva 1">
            <a:extLst>
              <a:ext uri="{FF2B5EF4-FFF2-40B4-BE49-F238E27FC236}">
                <a16:creationId xmlns:a16="http://schemas.microsoft.com/office/drawing/2014/main" id="{FDF94F16-CFCB-47F1-9E7C-A11894B36C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Segnaposto note 2">
            <a:extLst>
              <a:ext uri="{FF2B5EF4-FFF2-40B4-BE49-F238E27FC236}">
                <a16:creationId xmlns:a16="http://schemas.microsoft.com/office/drawing/2014/main" id="{A5E65C89-DC8B-4B1C-B792-EF49582C0C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47108" name="Segnaposto numero diapositiva 3">
            <a:extLst>
              <a:ext uri="{FF2B5EF4-FFF2-40B4-BE49-F238E27FC236}">
                <a16:creationId xmlns:a16="http://schemas.microsoft.com/office/drawing/2014/main" id="{9299CB73-2CE1-4ADB-B505-CFB2214797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465F53C-F0F3-4905-87B9-FCE2EBB01386}" type="slidenum">
              <a:rPr lang="it-IT" altLang="it-IT" smtClean="0">
                <a:latin typeface="Calibri" panose="020F0502020204030204" pitchFamily="34" charset="0"/>
              </a:rPr>
              <a:pPr/>
              <a:t>77</a:t>
            </a:fld>
            <a:endParaRPr lang="it-IT" altLang="it-IT">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a:extLst>
              <a:ext uri="{FF2B5EF4-FFF2-40B4-BE49-F238E27FC236}">
                <a16:creationId xmlns:a16="http://schemas.microsoft.com/office/drawing/2014/main" id="{0AB68CA6-4BEB-4250-821B-E985F4FC88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Segnaposto note 2">
            <a:extLst>
              <a:ext uri="{FF2B5EF4-FFF2-40B4-BE49-F238E27FC236}">
                <a16:creationId xmlns:a16="http://schemas.microsoft.com/office/drawing/2014/main" id="{E270BFCB-B400-4DD9-87DB-212A4EED13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24580" name="Segnaposto numero diapositiva 3">
            <a:extLst>
              <a:ext uri="{FF2B5EF4-FFF2-40B4-BE49-F238E27FC236}">
                <a16:creationId xmlns:a16="http://schemas.microsoft.com/office/drawing/2014/main" id="{58E0E753-17FA-4151-8B0E-364E361E27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C098B15-FBE2-41AB-B143-C951EEAFA22C}" type="slidenum">
              <a:rPr lang="it-IT" altLang="it-IT" smtClean="0">
                <a:latin typeface="Calibri" panose="020F0502020204030204" pitchFamily="34" charset="0"/>
              </a:rPr>
              <a:pPr/>
              <a:t>78</a:t>
            </a:fld>
            <a:endParaRPr lang="it-IT" altLang="it-IT">
              <a:latin typeface="Calibri" panose="020F0502020204030204" pitchFamily="34" charset="0"/>
            </a:endParaRPr>
          </a:p>
        </p:txBody>
      </p:sp>
    </p:spTree>
    <p:extLst>
      <p:ext uri="{BB962C8B-B14F-4D97-AF65-F5344CB8AC3E}">
        <p14:creationId xmlns:p14="http://schemas.microsoft.com/office/powerpoint/2010/main" val="508646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a:extLst>
              <a:ext uri="{FF2B5EF4-FFF2-40B4-BE49-F238E27FC236}">
                <a16:creationId xmlns:a16="http://schemas.microsoft.com/office/drawing/2014/main" id="{A2C46440-E513-4064-A37B-5077BA8E67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Segnaposto note 2">
            <a:extLst>
              <a:ext uri="{FF2B5EF4-FFF2-40B4-BE49-F238E27FC236}">
                <a16:creationId xmlns:a16="http://schemas.microsoft.com/office/drawing/2014/main" id="{6E02AED7-82B3-4F2D-9175-C9A6A0A8D9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49156" name="Segnaposto numero diapositiva 3">
            <a:extLst>
              <a:ext uri="{FF2B5EF4-FFF2-40B4-BE49-F238E27FC236}">
                <a16:creationId xmlns:a16="http://schemas.microsoft.com/office/drawing/2014/main" id="{67827C70-233C-415A-A30A-089E3A6F12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0942B83-ACC0-4EEE-8DCC-BEB3CA003BD8}" type="slidenum">
              <a:rPr lang="it-IT" altLang="it-IT" smtClean="0">
                <a:latin typeface="Calibri" panose="020F0502020204030204" pitchFamily="34" charset="0"/>
              </a:rPr>
              <a:pPr/>
              <a:t>79</a:t>
            </a:fld>
            <a:endParaRPr lang="it-IT" altLang="it-IT">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227428BE-134C-4400-B63C-D666E8B94A5C}" type="slidenum">
              <a:rPr lang="it-IT" altLang="it-IT" smtClean="0"/>
              <a:pPr>
                <a:defRPr/>
              </a:pPr>
              <a:t>55</a:t>
            </a:fld>
            <a:endParaRPr lang="it-IT" altLang="it-IT"/>
          </a:p>
        </p:txBody>
      </p:sp>
    </p:spTree>
    <p:extLst>
      <p:ext uri="{BB962C8B-B14F-4D97-AF65-F5344CB8AC3E}">
        <p14:creationId xmlns:p14="http://schemas.microsoft.com/office/powerpoint/2010/main" val="2937031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a:extLst>
              <a:ext uri="{FF2B5EF4-FFF2-40B4-BE49-F238E27FC236}">
                <a16:creationId xmlns:a16="http://schemas.microsoft.com/office/drawing/2014/main" id="{A2C46440-E513-4064-A37B-5077BA8E67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Segnaposto note 2">
            <a:extLst>
              <a:ext uri="{FF2B5EF4-FFF2-40B4-BE49-F238E27FC236}">
                <a16:creationId xmlns:a16="http://schemas.microsoft.com/office/drawing/2014/main" id="{6E02AED7-82B3-4F2D-9175-C9A6A0A8D9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49156" name="Segnaposto numero diapositiva 3">
            <a:extLst>
              <a:ext uri="{FF2B5EF4-FFF2-40B4-BE49-F238E27FC236}">
                <a16:creationId xmlns:a16="http://schemas.microsoft.com/office/drawing/2014/main" id="{67827C70-233C-415A-A30A-089E3A6F12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0942B83-ACC0-4EEE-8DCC-BEB3CA003BD8}" type="slidenum">
              <a:rPr lang="it-IT" altLang="it-IT" smtClean="0">
                <a:latin typeface="Calibri" panose="020F0502020204030204" pitchFamily="34" charset="0"/>
              </a:rPr>
              <a:pPr/>
              <a:t>80</a:t>
            </a:fld>
            <a:endParaRPr lang="it-IT" altLang="it-IT">
              <a:latin typeface="Calibri" panose="020F0502020204030204" pitchFamily="34" charset="0"/>
            </a:endParaRPr>
          </a:p>
        </p:txBody>
      </p:sp>
    </p:spTree>
    <p:extLst>
      <p:ext uri="{BB962C8B-B14F-4D97-AF65-F5344CB8AC3E}">
        <p14:creationId xmlns:p14="http://schemas.microsoft.com/office/powerpoint/2010/main" val="1976401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a:extLst>
              <a:ext uri="{FF2B5EF4-FFF2-40B4-BE49-F238E27FC236}">
                <a16:creationId xmlns:a16="http://schemas.microsoft.com/office/drawing/2014/main" id="{BEFA7AE9-6767-46BA-9942-24578091F5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Segnaposto note 2">
            <a:extLst>
              <a:ext uri="{FF2B5EF4-FFF2-40B4-BE49-F238E27FC236}">
                <a16:creationId xmlns:a16="http://schemas.microsoft.com/office/drawing/2014/main" id="{A31EDD50-A8D1-4ABD-A4BA-E6AEDB8129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36868" name="Segnaposto numero diapositiva 3">
            <a:extLst>
              <a:ext uri="{FF2B5EF4-FFF2-40B4-BE49-F238E27FC236}">
                <a16:creationId xmlns:a16="http://schemas.microsoft.com/office/drawing/2014/main" id="{8C0C120B-590E-4F9E-8FF2-3CC7A532B0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37931725" indent="-37474525">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DD3DA0D-3783-45D0-9904-2733D869568E}" type="slidenum">
              <a:rPr lang="it-IT" altLang="it-IT" smtClean="0"/>
              <a:pPr>
                <a:spcBef>
                  <a:spcPct val="0"/>
                </a:spcBef>
              </a:pPr>
              <a:t>81</a:t>
            </a:fld>
            <a:endParaRPr lang="it-IT" altLang="it-IT"/>
          </a:p>
        </p:txBody>
      </p:sp>
    </p:spTree>
    <p:extLst>
      <p:ext uri="{BB962C8B-B14F-4D97-AF65-F5344CB8AC3E}">
        <p14:creationId xmlns:p14="http://schemas.microsoft.com/office/powerpoint/2010/main" val="234367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immagine diapositiva 1">
            <a:extLst>
              <a:ext uri="{FF2B5EF4-FFF2-40B4-BE49-F238E27FC236}">
                <a16:creationId xmlns:a16="http://schemas.microsoft.com/office/drawing/2014/main" id="{268FEC22-EEC4-4E19-9914-94D824CE58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Segnaposto note 2">
            <a:extLst>
              <a:ext uri="{FF2B5EF4-FFF2-40B4-BE49-F238E27FC236}">
                <a16:creationId xmlns:a16="http://schemas.microsoft.com/office/drawing/2014/main" id="{25A25C0A-01C1-4829-A1E4-9CAF9EDACF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6388" name="Segnaposto numero diapositiva 3">
            <a:extLst>
              <a:ext uri="{FF2B5EF4-FFF2-40B4-BE49-F238E27FC236}">
                <a16:creationId xmlns:a16="http://schemas.microsoft.com/office/drawing/2014/main" id="{E96B22DD-04F7-4F3B-9CFD-9C95149141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2ACC30B-F6F6-4512-BE67-F825623E2F0D}" type="slidenum">
              <a:rPr lang="it-IT" altLang="it-IT" smtClean="0">
                <a:latin typeface="Calibri" panose="020F0502020204030204" pitchFamily="34" charset="0"/>
              </a:rPr>
              <a:pPr/>
              <a:t>63</a:t>
            </a:fld>
            <a:endParaRPr lang="it-IT" altLang="it-IT">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immagine diapositiva 1">
            <a:extLst>
              <a:ext uri="{FF2B5EF4-FFF2-40B4-BE49-F238E27FC236}">
                <a16:creationId xmlns:a16="http://schemas.microsoft.com/office/drawing/2014/main" id="{1AD141F9-0BB5-46D9-BA3E-902A8940BE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Segnaposto note 2">
            <a:extLst>
              <a:ext uri="{FF2B5EF4-FFF2-40B4-BE49-F238E27FC236}">
                <a16:creationId xmlns:a16="http://schemas.microsoft.com/office/drawing/2014/main" id="{DB4E8F21-C9C7-4106-957C-98DF4656ED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8436" name="Segnaposto numero diapositiva 3">
            <a:extLst>
              <a:ext uri="{FF2B5EF4-FFF2-40B4-BE49-F238E27FC236}">
                <a16:creationId xmlns:a16="http://schemas.microsoft.com/office/drawing/2014/main" id="{B38618C3-BEDD-426B-8D71-F771B67580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0A6CAD2-2CD8-4066-B992-B9DFD6F4274E}" type="slidenum">
              <a:rPr lang="it-IT" altLang="it-IT" smtClean="0">
                <a:latin typeface="Calibri" panose="020F0502020204030204" pitchFamily="34" charset="0"/>
              </a:rPr>
              <a:pPr/>
              <a:t>64</a:t>
            </a:fld>
            <a:endParaRPr lang="it-IT" altLang="it-IT">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a:extLst>
              <a:ext uri="{FF2B5EF4-FFF2-40B4-BE49-F238E27FC236}">
                <a16:creationId xmlns:a16="http://schemas.microsoft.com/office/drawing/2014/main" id="{DA44986B-2297-4FA8-95CC-92775F5B73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egnaposto note 2">
            <a:extLst>
              <a:ext uri="{FF2B5EF4-FFF2-40B4-BE49-F238E27FC236}">
                <a16:creationId xmlns:a16="http://schemas.microsoft.com/office/drawing/2014/main" id="{DDB1ED34-34A8-42B4-BEFA-7234BEAB2C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20484" name="Segnaposto numero diapositiva 3">
            <a:extLst>
              <a:ext uri="{FF2B5EF4-FFF2-40B4-BE49-F238E27FC236}">
                <a16:creationId xmlns:a16="http://schemas.microsoft.com/office/drawing/2014/main" id="{CEA7C514-26C1-4392-85CD-C7B22C4766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DFFB07C-6850-4F7B-9082-866E1CCC3847}" type="slidenum">
              <a:rPr lang="it-IT" altLang="it-IT" smtClean="0">
                <a:latin typeface="Calibri" panose="020F0502020204030204" pitchFamily="34" charset="0"/>
              </a:rPr>
              <a:pPr/>
              <a:t>65</a:t>
            </a:fld>
            <a:endParaRPr lang="it-IT" altLang="it-IT">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a:extLst>
              <a:ext uri="{FF2B5EF4-FFF2-40B4-BE49-F238E27FC236}">
                <a16:creationId xmlns:a16="http://schemas.microsoft.com/office/drawing/2014/main" id="{A4B1494F-27E6-41E6-930D-4958537FD5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egnaposto note 2">
            <a:extLst>
              <a:ext uri="{FF2B5EF4-FFF2-40B4-BE49-F238E27FC236}">
                <a16:creationId xmlns:a16="http://schemas.microsoft.com/office/drawing/2014/main" id="{CE2D28CF-5141-451A-BBDF-EF84536C08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22532" name="Segnaposto numero diapositiva 3">
            <a:extLst>
              <a:ext uri="{FF2B5EF4-FFF2-40B4-BE49-F238E27FC236}">
                <a16:creationId xmlns:a16="http://schemas.microsoft.com/office/drawing/2014/main" id="{825D7448-85BE-4965-BF13-7A1A3A9616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BF41BE7-F39D-4B22-8DCA-FD92134B4F07}" type="slidenum">
              <a:rPr lang="it-IT" altLang="it-IT" smtClean="0">
                <a:latin typeface="Calibri" panose="020F0502020204030204" pitchFamily="34" charset="0"/>
              </a:rPr>
              <a:pPr/>
              <a:t>66</a:t>
            </a:fld>
            <a:endParaRPr lang="it-IT" altLang="it-IT">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a:extLst>
              <a:ext uri="{FF2B5EF4-FFF2-40B4-BE49-F238E27FC236}">
                <a16:creationId xmlns:a16="http://schemas.microsoft.com/office/drawing/2014/main" id="{5BE3F58F-3BD5-4F6E-A192-6D88389EA5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Segnaposto note 2">
            <a:extLst>
              <a:ext uri="{FF2B5EF4-FFF2-40B4-BE49-F238E27FC236}">
                <a16:creationId xmlns:a16="http://schemas.microsoft.com/office/drawing/2014/main" id="{9615CE29-8C61-4CE4-A9CA-1DD275449D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26628" name="Segnaposto numero diapositiva 3">
            <a:extLst>
              <a:ext uri="{FF2B5EF4-FFF2-40B4-BE49-F238E27FC236}">
                <a16:creationId xmlns:a16="http://schemas.microsoft.com/office/drawing/2014/main" id="{9D26796B-FFE9-4D99-B5CF-2162F1CE4D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FA112FE-301E-45E8-A5A1-A7BA5110466D}" type="slidenum">
              <a:rPr lang="it-IT" altLang="it-IT" smtClean="0">
                <a:latin typeface="Calibri" panose="020F0502020204030204" pitchFamily="34" charset="0"/>
              </a:rPr>
              <a:pPr/>
              <a:t>67</a:t>
            </a:fld>
            <a:endParaRPr lang="it-IT" altLang="it-IT">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a:extLst>
              <a:ext uri="{FF2B5EF4-FFF2-40B4-BE49-F238E27FC236}">
                <a16:creationId xmlns:a16="http://schemas.microsoft.com/office/drawing/2014/main" id="{41C5BAA8-CCE6-4EF2-95A7-86BB96BDB2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Segnaposto note 2">
            <a:extLst>
              <a:ext uri="{FF2B5EF4-FFF2-40B4-BE49-F238E27FC236}">
                <a16:creationId xmlns:a16="http://schemas.microsoft.com/office/drawing/2014/main" id="{10F30D76-5D59-4B0B-ADC4-0A91CD7480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28676" name="Segnaposto numero diapositiva 3">
            <a:extLst>
              <a:ext uri="{FF2B5EF4-FFF2-40B4-BE49-F238E27FC236}">
                <a16:creationId xmlns:a16="http://schemas.microsoft.com/office/drawing/2014/main" id="{5137BC4E-0401-4A3D-A135-CA45751047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E50C2F-CA0E-4BBD-A7DD-EDBFD4668027}" type="slidenum">
              <a:rPr lang="it-IT" altLang="it-IT" smtClean="0">
                <a:latin typeface="Calibri" panose="020F0502020204030204" pitchFamily="34" charset="0"/>
              </a:rPr>
              <a:pPr/>
              <a:t>68</a:t>
            </a:fld>
            <a:endParaRPr lang="it-IT" altLang="it-IT">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a:extLst>
              <a:ext uri="{FF2B5EF4-FFF2-40B4-BE49-F238E27FC236}">
                <a16:creationId xmlns:a16="http://schemas.microsoft.com/office/drawing/2014/main" id="{982A6C68-92F1-4AF6-BBF9-BA2A7971C4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Segnaposto note 2">
            <a:extLst>
              <a:ext uri="{FF2B5EF4-FFF2-40B4-BE49-F238E27FC236}">
                <a16:creationId xmlns:a16="http://schemas.microsoft.com/office/drawing/2014/main" id="{7C5D0F0C-28FF-4040-8748-D054B27217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30724" name="Segnaposto numero diapositiva 3">
            <a:extLst>
              <a:ext uri="{FF2B5EF4-FFF2-40B4-BE49-F238E27FC236}">
                <a16:creationId xmlns:a16="http://schemas.microsoft.com/office/drawing/2014/main" id="{EBFBE8B1-B491-450D-B15B-E608C1708D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AE19D0A-E000-4968-B28A-81386AEA1CD3}" type="slidenum">
              <a:rPr lang="it-IT" altLang="it-IT" smtClean="0">
                <a:latin typeface="Calibri" panose="020F0502020204030204" pitchFamily="34" charset="0"/>
              </a:rPr>
              <a:pPr/>
              <a:t>69</a:t>
            </a:fld>
            <a:endParaRPr lang="it-IT" altLang="it-IT">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8"/>
            <a:ext cx="8513762" cy="2729753"/>
          </a:xfrm>
        </p:spPr>
        <p:txBody>
          <a:bodyPr>
            <a:noAutofit/>
          </a:bodyPr>
          <a:lstStyle>
            <a:lvl1pPr algn="l">
              <a:lnSpc>
                <a:spcPts val="10800"/>
              </a:lnSpc>
              <a:defRPr sz="10000" b="1" spc="-250" baseline="0">
                <a:solidFill>
                  <a:schemeClr val="tx2"/>
                </a:solidFill>
              </a:defRPr>
            </a:lvl1pPr>
          </a:lstStyle>
          <a:p>
            <a:r>
              <a:rPr lang="it-IT"/>
              <a:t>Fare clic per modificare stile</a:t>
            </a:r>
            <a:endParaRPr/>
          </a:p>
        </p:txBody>
      </p:sp>
      <p:sp>
        <p:nvSpPr>
          <p:cNvPr id="3" name="Subtitle 2"/>
          <p:cNvSpPr>
            <a:spLocks noGrp="1"/>
          </p:cNvSpPr>
          <p:nvPr>
            <p:ph type="subTitle" idx="1"/>
          </p:nvPr>
        </p:nvSpPr>
        <p:spPr>
          <a:xfrm>
            <a:off x="306388" y="3505200"/>
            <a:ext cx="4683050" cy="1344706"/>
          </a:xfrm>
        </p:spPr>
        <p:txBody>
          <a:bodyPr anchor="b">
            <a:normAutofit/>
          </a:bodyPr>
          <a:lstStyle>
            <a:lvl1pPr marL="0" indent="0" algn="l">
              <a:buNone/>
              <a:defRPr sz="4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a:p>
        </p:txBody>
      </p:sp>
      <p:sp>
        <p:nvSpPr>
          <p:cNvPr id="4" name="Date Placeholder 3">
            <a:extLst>
              <a:ext uri="{FF2B5EF4-FFF2-40B4-BE49-F238E27FC236}">
                <a16:creationId xmlns:a16="http://schemas.microsoft.com/office/drawing/2014/main" id="{C750A9CB-04F5-4B83-8547-AC63BD00F810}"/>
              </a:ext>
            </a:extLst>
          </p:cNvPr>
          <p:cNvSpPr>
            <a:spLocks noGrp="1"/>
          </p:cNvSpPr>
          <p:nvPr>
            <p:ph type="dt" sz="half" idx="10"/>
          </p:nvPr>
        </p:nvSpPr>
        <p:spPr/>
        <p:txBody>
          <a:bodyPr/>
          <a:lstStyle>
            <a:lvl1pPr>
              <a:defRPr/>
            </a:lvl1pPr>
          </a:lstStyle>
          <a:p>
            <a:pPr>
              <a:defRPr/>
            </a:pPr>
            <a:fld id="{1206EAF2-2D2F-431C-A1A3-98F091B88DBD}" type="datetime1">
              <a:rPr lang="it-IT" altLang="it-IT"/>
              <a:pPr>
                <a:defRPr/>
              </a:pPr>
              <a:t>31/03/2021</a:t>
            </a:fld>
            <a:endParaRPr lang="it-IT" altLang="it-IT"/>
          </a:p>
        </p:txBody>
      </p:sp>
      <p:sp>
        <p:nvSpPr>
          <p:cNvPr id="5" name="Footer Placeholder 4">
            <a:extLst>
              <a:ext uri="{FF2B5EF4-FFF2-40B4-BE49-F238E27FC236}">
                <a16:creationId xmlns:a16="http://schemas.microsoft.com/office/drawing/2014/main" id="{5A88BE91-87BB-424B-AF2B-A19AD2592E4C}"/>
              </a:ext>
            </a:extLst>
          </p:cNvPr>
          <p:cNvSpPr>
            <a:spLocks noGrp="1"/>
          </p:cNvSpPr>
          <p:nvPr>
            <p:ph type="ftr" sz="quarter" idx="11"/>
          </p:nvPr>
        </p:nvSpPr>
        <p:spPr>
          <a:xfrm>
            <a:off x="2209800" y="6275388"/>
            <a:ext cx="5638800" cy="365125"/>
          </a:xfrm>
        </p:spPr>
        <p:txBody>
          <a:bodyPr/>
          <a:lstStyle>
            <a:lvl1pPr>
              <a:defRPr/>
            </a:lvl1pPr>
          </a:lstStyle>
          <a:p>
            <a:pPr>
              <a:defRPr/>
            </a:pPr>
            <a:endParaRPr lang="it-IT" altLang="it-IT"/>
          </a:p>
        </p:txBody>
      </p:sp>
      <p:sp>
        <p:nvSpPr>
          <p:cNvPr id="6" name="Slide Number Placeholder 5">
            <a:extLst>
              <a:ext uri="{FF2B5EF4-FFF2-40B4-BE49-F238E27FC236}">
                <a16:creationId xmlns:a16="http://schemas.microsoft.com/office/drawing/2014/main" id="{4AEEA11B-4B56-4F7C-B246-AD868CB396F0}"/>
              </a:ext>
            </a:extLst>
          </p:cNvPr>
          <p:cNvSpPr>
            <a:spLocks noGrp="1"/>
          </p:cNvSpPr>
          <p:nvPr>
            <p:ph type="sldNum" sz="quarter" idx="12"/>
          </p:nvPr>
        </p:nvSpPr>
        <p:spPr/>
        <p:txBody>
          <a:bodyPr/>
          <a:lstStyle>
            <a:lvl1pPr>
              <a:defRPr/>
            </a:lvl1pPr>
          </a:lstStyle>
          <a:p>
            <a:pPr>
              <a:defRPr/>
            </a:pPr>
            <a:fld id="{13D960FD-389C-4B91-B919-8367BEEFACB1}" type="slidenum">
              <a:rPr lang="en-US" altLang="it-IT"/>
              <a:pPr>
                <a:defRPr/>
              </a:pPr>
              <a:t>‹N›</a:t>
            </a:fld>
            <a:endParaRPr lang="en-US" altLang="it-IT"/>
          </a:p>
        </p:txBody>
      </p:sp>
    </p:spTree>
    <p:extLst>
      <p:ext uri="{BB962C8B-B14F-4D97-AF65-F5344CB8AC3E}">
        <p14:creationId xmlns:p14="http://schemas.microsoft.com/office/powerpoint/2010/main" val="97649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it-IT"/>
              <a:t>Fare clic per modificare stile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noProof="0"/>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9E168F6E-C2B5-48C2-83DE-0138F0978348}"/>
              </a:ext>
            </a:extLst>
          </p:cNvPr>
          <p:cNvSpPr>
            <a:spLocks noGrp="1"/>
          </p:cNvSpPr>
          <p:nvPr>
            <p:ph type="dt" sz="half" idx="10"/>
          </p:nvPr>
        </p:nvSpPr>
        <p:spPr/>
        <p:txBody>
          <a:bodyPr/>
          <a:lstStyle>
            <a:lvl1pPr>
              <a:defRPr/>
            </a:lvl1pPr>
          </a:lstStyle>
          <a:p>
            <a:pPr>
              <a:defRPr/>
            </a:pPr>
            <a:fld id="{3D6D3395-E714-4BDB-8CFB-D9049E8206A9}" type="datetime1">
              <a:rPr lang="it-IT" altLang="it-IT"/>
              <a:pPr>
                <a:defRPr/>
              </a:pPr>
              <a:t>31/03/2021</a:t>
            </a:fld>
            <a:endParaRPr lang="it-IT" altLang="it-IT"/>
          </a:p>
        </p:txBody>
      </p:sp>
      <p:sp>
        <p:nvSpPr>
          <p:cNvPr id="6" name="Footer Placeholder 4">
            <a:extLst>
              <a:ext uri="{FF2B5EF4-FFF2-40B4-BE49-F238E27FC236}">
                <a16:creationId xmlns:a16="http://schemas.microsoft.com/office/drawing/2014/main" id="{E62ABC20-1D16-413F-AE70-0FF699CA5F01}"/>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5">
            <a:extLst>
              <a:ext uri="{FF2B5EF4-FFF2-40B4-BE49-F238E27FC236}">
                <a16:creationId xmlns:a16="http://schemas.microsoft.com/office/drawing/2014/main" id="{54B66C28-6334-46CE-B161-D4F379FD851F}"/>
              </a:ext>
            </a:extLst>
          </p:cNvPr>
          <p:cNvSpPr>
            <a:spLocks noGrp="1"/>
          </p:cNvSpPr>
          <p:nvPr>
            <p:ph type="sldNum" sz="quarter" idx="12"/>
          </p:nvPr>
        </p:nvSpPr>
        <p:spPr/>
        <p:txBody>
          <a:bodyPr/>
          <a:lstStyle>
            <a:lvl1pPr>
              <a:defRPr/>
            </a:lvl1pPr>
          </a:lstStyle>
          <a:p>
            <a:pPr>
              <a:defRPr/>
            </a:pPr>
            <a:fld id="{C9FB1606-B444-4F6D-A665-D0FBDB5024FF}" type="slidenum">
              <a:rPr lang="it-IT" altLang="it-IT"/>
              <a:pPr>
                <a:defRPr/>
              </a:pPr>
              <a:t>‹N›</a:t>
            </a:fld>
            <a:endParaRPr lang="it-IT" altLang="it-IT"/>
          </a:p>
        </p:txBody>
      </p:sp>
    </p:spTree>
    <p:extLst>
      <p:ext uri="{BB962C8B-B14F-4D97-AF65-F5344CB8AC3E}">
        <p14:creationId xmlns:p14="http://schemas.microsoft.com/office/powerpoint/2010/main" val="683540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magine sopra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oAutofit/>
          </a:bodyPr>
          <a:lstStyle>
            <a:lvl1pPr algn="l">
              <a:defRPr sz="3600"/>
            </a:lvl1pPr>
          </a:lstStyle>
          <a:p>
            <a:r>
              <a:rPr lang="it-IT"/>
              <a:t>Fare clic per modificare stile</a:t>
            </a:r>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noProof="0"/>
          </a:p>
        </p:txBody>
      </p:sp>
      <p:sp>
        <p:nvSpPr>
          <p:cNvPr id="5" name="Date Placeholder 3">
            <a:extLst>
              <a:ext uri="{FF2B5EF4-FFF2-40B4-BE49-F238E27FC236}">
                <a16:creationId xmlns:a16="http://schemas.microsoft.com/office/drawing/2014/main" id="{2665131E-9241-4FA9-8094-55312C196A51}"/>
              </a:ext>
            </a:extLst>
          </p:cNvPr>
          <p:cNvSpPr>
            <a:spLocks noGrp="1"/>
          </p:cNvSpPr>
          <p:nvPr>
            <p:ph type="dt" sz="half" idx="14"/>
          </p:nvPr>
        </p:nvSpPr>
        <p:spPr/>
        <p:txBody>
          <a:bodyPr/>
          <a:lstStyle>
            <a:lvl1pPr>
              <a:defRPr/>
            </a:lvl1pPr>
          </a:lstStyle>
          <a:p>
            <a:pPr>
              <a:defRPr/>
            </a:pPr>
            <a:fld id="{AE37E02B-57FA-42E2-A2C0-7FFF1C3EBAFB}" type="datetime1">
              <a:rPr lang="it-IT" altLang="it-IT"/>
              <a:pPr>
                <a:defRPr/>
              </a:pPr>
              <a:t>31/03/2021</a:t>
            </a:fld>
            <a:endParaRPr lang="it-IT" altLang="it-IT"/>
          </a:p>
        </p:txBody>
      </p:sp>
      <p:sp>
        <p:nvSpPr>
          <p:cNvPr id="6" name="Footer Placeholder 4">
            <a:extLst>
              <a:ext uri="{FF2B5EF4-FFF2-40B4-BE49-F238E27FC236}">
                <a16:creationId xmlns:a16="http://schemas.microsoft.com/office/drawing/2014/main" id="{BC2A7119-1D20-4181-A51E-058C5527C309}"/>
              </a:ext>
            </a:extLst>
          </p:cNvPr>
          <p:cNvSpPr>
            <a:spLocks noGrp="1"/>
          </p:cNvSpPr>
          <p:nvPr>
            <p:ph type="ftr" sz="quarter" idx="15"/>
          </p:nvPr>
        </p:nvSpPr>
        <p:spPr/>
        <p:txBody>
          <a:bodyPr/>
          <a:lstStyle>
            <a:lvl1pPr>
              <a:defRPr/>
            </a:lvl1pPr>
          </a:lstStyle>
          <a:p>
            <a:pPr>
              <a:defRPr/>
            </a:pPr>
            <a:endParaRPr lang="it-IT" altLang="it-IT"/>
          </a:p>
        </p:txBody>
      </p:sp>
      <p:sp>
        <p:nvSpPr>
          <p:cNvPr id="9" name="Slide Number Placeholder 5">
            <a:extLst>
              <a:ext uri="{FF2B5EF4-FFF2-40B4-BE49-F238E27FC236}">
                <a16:creationId xmlns:a16="http://schemas.microsoft.com/office/drawing/2014/main" id="{39445907-B114-41AB-8B3B-4A65423DCD6F}"/>
              </a:ext>
            </a:extLst>
          </p:cNvPr>
          <p:cNvSpPr>
            <a:spLocks noGrp="1"/>
          </p:cNvSpPr>
          <p:nvPr>
            <p:ph type="sldNum" sz="quarter" idx="16"/>
          </p:nvPr>
        </p:nvSpPr>
        <p:spPr/>
        <p:txBody>
          <a:bodyPr/>
          <a:lstStyle>
            <a:lvl1pPr>
              <a:defRPr/>
            </a:lvl1pPr>
          </a:lstStyle>
          <a:p>
            <a:pPr>
              <a:defRPr/>
            </a:pPr>
            <a:fld id="{AD470938-A831-4811-AD21-DF96D9D1C1A3}" type="slidenum">
              <a:rPr lang="it-IT" altLang="it-IT"/>
              <a:pPr>
                <a:defRPr/>
              </a:pPr>
              <a:t>‹N›</a:t>
            </a:fld>
            <a:endParaRPr lang="it-IT" altLang="it-IT"/>
          </a:p>
        </p:txBody>
      </p:sp>
    </p:spTree>
    <p:extLst>
      <p:ext uri="{BB962C8B-B14F-4D97-AF65-F5344CB8AC3E}">
        <p14:creationId xmlns:p14="http://schemas.microsoft.com/office/powerpoint/2010/main" val="3748803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Immagini con didascalia">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noProof="0"/>
          </a:p>
        </p:txBody>
      </p:sp>
      <p:sp>
        <p:nvSpPr>
          <p:cNvPr id="2" name="Title 1"/>
          <p:cNvSpPr>
            <a:spLocks noGrp="1"/>
          </p:cNvSpPr>
          <p:nvPr>
            <p:ph type="title"/>
          </p:nvPr>
        </p:nvSpPr>
        <p:spPr>
          <a:xfrm>
            <a:off x="632011" y="4329953"/>
            <a:ext cx="7907151" cy="927847"/>
          </a:xfrm>
        </p:spPr>
        <p:txBody>
          <a:bodyPr anchor="b">
            <a:noAutofit/>
          </a:bodyPr>
          <a:lstStyle>
            <a:lvl1pPr algn="l">
              <a:defRPr sz="3600"/>
            </a:lvl1pPr>
          </a:lstStyle>
          <a:p>
            <a:r>
              <a:rPr lang="it-IT"/>
              <a:t>Fare clic per modificare stile</a:t>
            </a:r>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noProof="0"/>
          </a:p>
        </p:txBody>
      </p:sp>
      <p:sp>
        <p:nvSpPr>
          <p:cNvPr id="6" name="Date Placeholder 3">
            <a:extLst>
              <a:ext uri="{FF2B5EF4-FFF2-40B4-BE49-F238E27FC236}">
                <a16:creationId xmlns:a16="http://schemas.microsoft.com/office/drawing/2014/main" id="{D3E0F0DE-CEDC-483A-873F-773CB300BE24}"/>
              </a:ext>
            </a:extLst>
          </p:cNvPr>
          <p:cNvSpPr>
            <a:spLocks noGrp="1"/>
          </p:cNvSpPr>
          <p:nvPr>
            <p:ph type="dt" sz="half" idx="15"/>
          </p:nvPr>
        </p:nvSpPr>
        <p:spPr/>
        <p:txBody>
          <a:bodyPr/>
          <a:lstStyle>
            <a:lvl1pPr>
              <a:defRPr/>
            </a:lvl1pPr>
          </a:lstStyle>
          <a:p>
            <a:pPr>
              <a:defRPr/>
            </a:pPr>
            <a:fld id="{A23EFDCF-1626-4ACC-A345-E8946DE83FEF}" type="datetime1">
              <a:rPr lang="it-IT" altLang="it-IT"/>
              <a:pPr>
                <a:defRPr/>
              </a:pPr>
              <a:t>31/03/2021</a:t>
            </a:fld>
            <a:endParaRPr lang="it-IT" altLang="it-IT"/>
          </a:p>
        </p:txBody>
      </p:sp>
      <p:sp>
        <p:nvSpPr>
          <p:cNvPr id="10" name="Footer Placeholder 4">
            <a:extLst>
              <a:ext uri="{FF2B5EF4-FFF2-40B4-BE49-F238E27FC236}">
                <a16:creationId xmlns:a16="http://schemas.microsoft.com/office/drawing/2014/main" id="{C8DA1BA6-7C6A-4628-96DE-E044A2C847D5}"/>
              </a:ext>
            </a:extLst>
          </p:cNvPr>
          <p:cNvSpPr>
            <a:spLocks noGrp="1"/>
          </p:cNvSpPr>
          <p:nvPr>
            <p:ph type="ftr" sz="quarter" idx="16"/>
          </p:nvPr>
        </p:nvSpPr>
        <p:spPr/>
        <p:txBody>
          <a:bodyPr/>
          <a:lstStyle>
            <a:lvl1pPr>
              <a:defRPr/>
            </a:lvl1pPr>
          </a:lstStyle>
          <a:p>
            <a:pPr>
              <a:defRPr/>
            </a:pPr>
            <a:endParaRPr lang="it-IT" altLang="it-IT"/>
          </a:p>
        </p:txBody>
      </p:sp>
      <p:sp>
        <p:nvSpPr>
          <p:cNvPr id="11" name="Slide Number Placeholder 5">
            <a:extLst>
              <a:ext uri="{FF2B5EF4-FFF2-40B4-BE49-F238E27FC236}">
                <a16:creationId xmlns:a16="http://schemas.microsoft.com/office/drawing/2014/main" id="{310F409B-A92D-4C4B-8D6C-871EAA74FCC5}"/>
              </a:ext>
            </a:extLst>
          </p:cNvPr>
          <p:cNvSpPr>
            <a:spLocks noGrp="1"/>
          </p:cNvSpPr>
          <p:nvPr>
            <p:ph type="sldNum" sz="quarter" idx="17"/>
          </p:nvPr>
        </p:nvSpPr>
        <p:spPr/>
        <p:txBody>
          <a:bodyPr/>
          <a:lstStyle>
            <a:lvl1pPr>
              <a:defRPr/>
            </a:lvl1pPr>
          </a:lstStyle>
          <a:p>
            <a:pPr>
              <a:defRPr/>
            </a:pPr>
            <a:fld id="{9AB6B7FA-CBC7-44E7-A098-106611B915C5}" type="slidenum">
              <a:rPr lang="it-IT" altLang="it-IT"/>
              <a:pPr>
                <a:defRPr/>
              </a:pPr>
              <a:t>‹N›</a:t>
            </a:fld>
            <a:endParaRPr lang="it-IT" altLang="it-IT"/>
          </a:p>
        </p:txBody>
      </p:sp>
    </p:spTree>
    <p:extLst>
      <p:ext uri="{BB962C8B-B14F-4D97-AF65-F5344CB8AC3E}">
        <p14:creationId xmlns:p14="http://schemas.microsoft.com/office/powerpoint/2010/main" val="3712149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a:t>Fare clic per modificare stile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4" name="Date Placeholder 3">
            <a:extLst>
              <a:ext uri="{FF2B5EF4-FFF2-40B4-BE49-F238E27FC236}">
                <a16:creationId xmlns:a16="http://schemas.microsoft.com/office/drawing/2014/main" id="{D32CB150-2EB0-4BB7-B8FF-F717483BED79}"/>
              </a:ext>
            </a:extLst>
          </p:cNvPr>
          <p:cNvSpPr>
            <a:spLocks noGrp="1"/>
          </p:cNvSpPr>
          <p:nvPr>
            <p:ph type="dt" sz="half" idx="10"/>
          </p:nvPr>
        </p:nvSpPr>
        <p:spPr/>
        <p:txBody>
          <a:bodyPr/>
          <a:lstStyle>
            <a:lvl1pPr>
              <a:defRPr/>
            </a:lvl1pPr>
          </a:lstStyle>
          <a:p>
            <a:pPr>
              <a:defRPr/>
            </a:pPr>
            <a:fld id="{828DF613-7349-49B2-8DC4-0E4AEC31E26D}" type="datetime1">
              <a:rPr lang="it-IT" altLang="it-IT"/>
              <a:pPr>
                <a:defRPr/>
              </a:pPr>
              <a:t>31/03/2021</a:t>
            </a:fld>
            <a:endParaRPr lang="it-IT" altLang="it-IT"/>
          </a:p>
        </p:txBody>
      </p:sp>
      <p:sp>
        <p:nvSpPr>
          <p:cNvPr id="5" name="Footer Placeholder 4">
            <a:extLst>
              <a:ext uri="{FF2B5EF4-FFF2-40B4-BE49-F238E27FC236}">
                <a16:creationId xmlns:a16="http://schemas.microsoft.com/office/drawing/2014/main" id="{B8DB8074-3656-411E-B7C1-8763BEC34787}"/>
              </a:ext>
            </a:extLst>
          </p:cNvPr>
          <p:cNvSpPr>
            <a:spLocks noGrp="1"/>
          </p:cNvSpPr>
          <p:nvPr>
            <p:ph type="ftr" sz="quarter" idx="11"/>
          </p:nvPr>
        </p:nvSpPr>
        <p:spPr/>
        <p:txBody>
          <a:bodyPr/>
          <a:lstStyle>
            <a:lvl1pPr>
              <a:defRPr/>
            </a:lvl1pPr>
          </a:lstStyle>
          <a:p>
            <a:pPr>
              <a:defRPr/>
            </a:pPr>
            <a:endParaRPr lang="it-IT" altLang="it-IT"/>
          </a:p>
        </p:txBody>
      </p:sp>
      <p:sp>
        <p:nvSpPr>
          <p:cNvPr id="6" name="Slide Number Placeholder 5">
            <a:extLst>
              <a:ext uri="{FF2B5EF4-FFF2-40B4-BE49-F238E27FC236}">
                <a16:creationId xmlns:a16="http://schemas.microsoft.com/office/drawing/2014/main" id="{9CF1A337-B4F4-40AA-84FD-741521B77197}"/>
              </a:ext>
            </a:extLst>
          </p:cNvPr>
          <p:cNvSpPr>
            <a:spLocks noGrp="1"/>
          </p:cNvSpPr>
          <p:nvPr>
            <p:ph type="sldNum" sz="quarter" idx="12"/>
          </p:nvPr>
        </p:nvSpPr>
        <p:spPr/>
        <p:txBody>
          <a:bodyPr/>
          <a:lstStyle>
            <a:lvl1pPr>
              <a:defRPr/>
            </a:lvl1pPr>
          </a:lstStyle>
          <a:p>
            <a:pPr>
              <a:defRPr/>
            </a:pPr>
            <a:fld id="{1F90A8C5-5307-40C9-8C51-B10B3BD34148}" type="slidenum">
              <a:rPr lang="it-IT" altLang="it-IT"/>
              <a:pPr>
                <a:defRPr/>
              </a:pPr>
              <a:t>‹N›</a:t>
            </a:fld>
            <a:endParaRPr lang="it-IT" altLang="it-IT"/>
          </a:p>
        </p:txBody>
      </p:sp>
    </p:spTree>
    <p:extLst>
      <p:ext uri="{BB962C8B-B14F-4D97-AF65-F5344CB8AC3E}">
        <p14:creationId xmlns:p14="http://schemas.microsoft.com/office/powerpoint/2010/main" val="3237426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it-IT"/>
              <a:t>Fare clic per modificare stile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4" name="Date Placeholder 3">
            <a:extLst>
              <a:ext uri="{FF2B5EF4-FFF2-40B4-BE49-F238E27FC236}">
                <a16:creationId xmlns:a16="http://schemas.microsoft.com/office/drawing/2014/main" id="{3D958BEF-D297-42A5-A339-ADCBDFFD4B79}"/>
              </a:ext>
            </a:extLst>
          </p:cNvPr>
          <p:cNvSpPr>
            <a:spLocks noGrp="1"/>
          </p:cNvSpPr>
          <p:nvPr>
            <p:ph type="dt" sz="half" idx="10"/>
          </p:nvPr>
        </p:nvSpPr>
        <p:spPr/>
        <p:txBody>
          <a:bodyPr/>
          <a:lstStyle>
            <a:lvl1pPr>
              <a:defRPr/>
            </a:lvl1pPr>
          </a:lstStyle>
          <a:p>
            <a:pPr>
              <a:defRPr/>
            </a:pPr>
            <a:fld id="{6E2C6257-C207-4347-BC7B-6A866B3949E9}" type="datetime1">
              <a:rPr lang="it-IT" altLang="it-IT"/>
              <a:pPr>
                <a:defRPr/>
              </a:pPr>
              <a:t>31/03/2021</a:t>
            </a:fld>
            <a:endParaRPr lang="it-IT" altLang="it-IT"/>
          </a:p>
        </p:txBody>
      </p:sp>
      <p:sp>
        <p:nvSpPr>
          <p:cNvPr id="5" name="Footer Placeholder 4">
            <a:extLst>
              <a:ext uri="{FF2B5EF4-FFF2-40B4-BE49-F238E27FC236}">
                <a16:creationId xmlns:a16="http://schemas.microsoft.com/office/drawing/2014/main" id="{3088FEED-35E5-4A8C-8C81-536B4B0E787B}"/>
              </a:ext>
            </a:extLst>
          </p:cNvPr>
          <p:cNvSpPr>
            <a:spLocks noGrp="1"/>
          </p:cNvSpPr>
          <p:nvPr>
            <p:ph type="ftr" sz="quarter" idx="11"/>
          </p:nvPr>
        </p:nvSpPr>
        <p:spPr/>
        <p:txBody>
          <a:bodyPr/>
          <a:lstStyle>
            <a:lvl1pPr>
              <a:defRPr/>
            </a:lvl1pPr>
          </a:lstStyle>
          <a:p>
            <a:pPr>
              <a:defRPr/>
            </a:pPr>
            <a:endParaRPr lang="it-IT" altLang="it-IT"/>
          </a:p>
        </p:txBody>
      </p:sp>
      <p:sp>
        <p:nvSpPr>
          <p:cNvPr id="6" name="Slide Number Placeholder 5">
            <a:extLst>
              <a:ext uri="{FF2B5EF4-FFF2-40B4-BE49-F238E27FC236}">
                <a16:creationId xmlns:a16="http://schemas.microsoft.com/office/drawing/2014/main" id="{EA59C1A8-3BCB-4E8A-8F31-44A3318B6D12}"/>
              </a:ext>
            </a:extLst>
          </p:cNvPr>
          <p:cNvSpPr>
            <a:spLocks noGrp="1"/>
          </p:cNvSpPr>
          <p:nvPr>
            <p:ph type="sldNum" sz="quarter" idx="12"/>
          </p:nvPr>
        </p:nvSpPr>
        <p:spPr/>
        <p:txBody>
          <a:bodyPr/>
          <a:lstStyle>
            <a:lvl1pPr>
              <a:defRPr/>
            </a:lvl1pPr>
          </a:lstStyle>
          <a:p>
            <a:pPr>
              <a:defRPr/>
            </a:pPr>
            <a:fld id="{E6126CCC-9D55-4BA1-B4A0-3151DFCCC6FD}" type="slidenum">
              <a:rPr lang="it-IT" altLang="it-IT"/>
              <a:pPr>
                <a:defRPr/>
              </a:pPr>
              <a:t>‹N›</a:t>
            </a:fld>
            <a:endParaRPr lang="it-IT" altLang="it-IT"/>
          </a:p>
        </p:txBody>
      </p:sp>
    </p:spTree>
    <p:extLst>
      <p:ext uri="{BB962C8B-B14F-4D97-AF65-F5344CB8AC3E}">
        <p14:creationId xmlns:p14="http://schemas.microsoft.com/office/powerpoint/2010/main" val="4267977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EB05F90E-EFF5-44C3-B925-4A2FF750268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18DAA79-A637-4612-BA4E-39E6BF0E27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594A8CA-431F-4F47-BB9A-4781CDDAC34A}"/>
              </a:ext>
            </a:extLst>
          </p:cNvPr>
          <p:cNvSpPr>
            <a:spLocks noGrp="1" noChangeArrowheads="1"/>
          </p:cNvSpPr>
          <p:nvPr>
            <p:ph type="sldNum" sz="quarter" idx="12"/>
          </p:nvPr>
        </p:nvSpPr>
        <p:spPr>
          <a:ln/>
        </p:spPr>
        <p:txBody>
          <a:bodyPr/>
          <a:lstStyle>
            <a:lvl1pPr>
              <a:defRPr/>
            </a:lvl1pPr>
          </a:lstStyle>
          <a:p>
            <a:fld id="{A6182702-A4A2-4E70-8EAC-FF304850E7F4}" type="slidenum">
              <a:rPr lang="en-US" altLang="it-IT"/>
              <a:pPr/>
              <a:t>‹N›</a:t>
            </a:fld>
            <a:endParaRPr lang="en-US" altLang="it-IT"/>
          </a:p>
        </p:txBody>
      </p:sp>
    </p:spTree>
    <p:extLst>
      <p:ext uri="{BB962C8B-B14F-4D97-AF65-F5344CB8AC3E}">
        <p14:creationId xmlns:p14="http://schemas.microsoft.com/office/powerpoint/2010/main" val="355532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a:t>Fare clic per modificare lo stile del titolo</a:t>
            </a:r>
          </a:p>
        </p:txBody>
      </p:sp>
      <p:sp>
        <p:nvSpPr>
          <p:cNvPr id="3" name="Segnaposto contenuto 2"/>
          <p:cNvSpPr>
            <a:spLocks noGrp="1"/>
          </p:cNvSpPr>
          <p:nvPr>
            <p:ph sz="quarter" idx="1"/>
          </p:nvPr>
        </p:nvSpPr>
        <p:spPr>
          <a:xfrm>
            <a:off x="457200" y="1600200"/>
            <a:ext cx="4038600"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57200" y="3938588"/>
            <a:ext cx="4038600"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48200" y="3938588"/>
            <a:ext cx="4038600"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D673ACBB-D96A-43D4-B0FF-C5F307E1008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329B30A-C2BA-4D00-BA6B-FF199E1D2A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20F72C8-7FBF-4118-9C2B-5BDAC1ADACB1}"/>
              </a:ext>
            </a:extLst>
          </p:cNvPr>
          <p:cNvSpPr>
            <a:spLocks noGrp="1" noChangeArrowheads="1"/>
          </p:cNvSpPr>
          <p:nvPr>
            <p:ph type="sldNum" sz="quarter" idx="12"/>
          </p:nvPr>
        </p:nvSpPr>
        <p:spPr>
          <a:ln/>
        </p:spPr>
        <p:txBody>
          <a:bodyPr/>
          <a:lstStyle>
            <a:lvl1pPr>
              <a:defRPr/>
            </a:lvl1pPr>
          </a:lstStyle>
          <a:p>
            <a:fld id="{1CD3F5ED-8F3B-4BB9-9443-AF3CE31EA679}" type="slidenum">
              <a:rPr lang="en-US" altLang="it-IT"/>
              <a:pPr/>
              <a:t>‹N›</a:t>
            </a:fld>
            <a:endParaRPr lang="en-US" altLang="it-IT"/>
          </a:p>
        </p:txBody>
      </p:sp>
    </p:spTree>
    <p:extLst>
      <p:ext uri="{BB962C8B-B14F-4D97-AF65-F5344CB8AC3E}">
        <p14:creationId xmlns:p14="http://schemas.microsoft.com/office/powerpoint/2010/main" val="3818406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9B500D-6734-4667-98F7-AB957363AE4D}"/>
              </a:ext>
            </a:extLst>
          </p:cNvPr>
          <p:cNvSpPr>
            <a:spLocks noGrp="1"/>
          </p:cNvSpPr>
          <p:nvPr>
            <p:ph type="title"/>
          </p:nvPr>
        </p:nvSpPr>
        <p:spPr>
          <a:xfrm>
            <a:off x="457200" y="274638"/>
            <a:ext cx="8229600" cy="1143000"/>
          </a:xfr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2623C90-C57C-4389-BDDE-31AFA5799C9B}"/>
              </a:ext>
            </a:extLst>
          </p:cNvPr>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236CBBE-DBCB-421C-B302-0DD9C23DD43D}"/>
              </a:ext>
            </a:extLst>
          </p:cNvPr>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FE3C840A-CCBE-484E-8A64-DFB52D362BED}"/>
              </a:ext>
            </a:extLst>
          </p:cNvPr>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0DC3E56A-12E9-4BD0-A652-EE36993E2130}"/>
              </a:ext>
            </a:extLst>
          </p:cNvPr>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Segnaposto piè di pagina 6">
            <a:extLst>
              <a:ext uri="{FF2B5EF4-FFF2-40B4-BE49-F238E27FC236}">
                <a16:creationId xmlns:a16="http://schemas.microsoft.com/office/drawing/2014/main" id="{C3749D66-E46A-4CB9-89FD-A21E64C03164}"/>
              </a:ext>
            </a:extLst>
          </p:cNvPr>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egnaposto numero diapositiva 7">
            <a:extLst>
              <a:ext uri="{FF2B5EF4-FFF2-40B4-BE49-F238E27FC236}">
                <a16:creationId xmlns:a16="http://schemas.microsoft.com/office/drawing/2014/main" id="{7286A4F3-9215-4C6A-B416-2C84F6BCA1C2}"/>
              </a:ext>
            </a:extLst>
          </p:cNvPr>
          <p:cNvSpPr>
            <a:spLocks noGrp="1"/>
          </p:cNvSpPr>
          <p:nvPr>
            <p:ph type="sldNum" sz="quarter" idx="12"/>
          </p:nvPr>
        </p:nvSpPr>
        <p:spPr>
          <a:xfrm>
            <a:off x="6553200" y="6245225"/>
            <a:ext cx="2133600" cy="476250"/>
          </a:xfrm>
        </p:spPr>
        <p:txBody>
          <a:bodyPr/>
          <a:lstStyle>
            <a:lvl1pPr>
              <a:defRPr/>
            </a:lvl1pPr>
          </a:lstStyle>
          <a:p>
            <a:fld id="{238092A9-98F6-4FDB-BCB1-B32FB91F1ADA}" type="slidenum">
              <a:rPr lang="en-US" altLang="it-IT"/>
              <a:pPr/>
              <a:t>‹N›</a:t>
            </a:fld>
            <a:endParaRPr lang="en-US" altLang="it-IT"/>
          </a:p>
        </p:txBody>
      </p:sp>
    </p:spTree>
    <p:extLst>
      <p:ext uri="{BB962C8B-B14F-4D97-AF65-F5344CB8AC3E}">
        <p14:creationId xmlns:p14="http://schemas.microsoft.com/office/powerpoint/2010/main" val="3306109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4" name="Date Placeholder 3">
            <a:extLst>
              <a:ext uri="{FF2B5EF4-FFF2-40B4-BE49-F238E27FC236}">
                <a16:creationId xmlns:a16="http://schemas.microsoft.com/office/drawing/2014/main" id="{522185D3-4A68-4424-B1D9-D81E8CC4E200}"/>
              </a:ext>
            </a:extLst>
          </p:cNvPr>
          <p:cNvSpPr>
            <a:spLocks noGrp="1"/>
          </p:cNvSpPr>
          <p:nvPr>
            <p:ph type="dt" sz="half" idx="10"/>
          </p:nvPr>
        </p:nvSpPr>
        <p:spPr/>
        <p:txBody>
          <a:bodyPr/>
          <a:lstStyle>
            <a:lvl1pPr>
              <a:defRPr/>
            </a:lvl1pPr>
          </a:lstStyle>
          <a:p>
            <a:pPr>
              <a:defRPr/>
            </a:pPr>
            <a:fld id="{D530A03D-3AC5-455D-B110-47FD88865659}" type="datetime1">
              <a:rPr lang="it-IT" altLang="it-IT"/>
              <a:pPr>
                <a:defRPr/>
              </a:pPr>
              <a:t>31/03/2021</a:t>
            </a:fld>
            <a:endParaRPr lang="it-IT" altLang="it-IT"/>
          </a:p>
        </p:txBody>
      </p:sp>
      <p:sp>
        <p:nvSpPr>
          <p:cNvPr id="5" name="Footer Placeholder 4">
            <a:extLst>
              <a:ext uri="{FF2B5EF4-FFF2-40B4-BE49-F238E27FC236}">
                <a16:creationId xmlns:a16="http://schemas.microsoft.com/office/drawing/2014/main" id="{4030FC8A-3C01-4A25-940E-EDC428C42C5C}"/>
              </a:ext>
            </a:extLst>
          </p:cNvPr>
          <p:cNvSpPr>
            <a:spLocks noGrp="1"/>
          </p:cNvSpPr>
          <p:nvPr>
            <p:ph type="ftr" sz="quarter" idx="11"/>
          </p:nvPr>
        </p:nvSpPr>
        <p:spPr/>
        <p:txBody>
          <a:bodyPr/>
          <a:lstStyle>
            <a:lvl1pPr>
              <a:defRPr/>
            </a:lvl1pPr>
          </a:lstStyle>
          <a:p>
            <a:pPr>
              <a:defRPr/>
            </a:pPr>
            <a:endParaRPr lang="it-IT" altLang="it-IT"/>
          </a:p>
        </p:txBody>
      </p:sp>
      <p:sp>
        <p:nvSpPr>
          <p:cNvPr id="6" name="Slide Number Placeholder 5">
            <a:extLst>
              <a:ext uri="{FF2B5EF4-FFF2-40B4-BE49-F238E27FC236}">
                <a16:creationId xmlns:a16="http://schemas.microsoft.com/office/drawing/2014/main" id="{EE2A7C6B-23A0-4365-9F18-014835D978FE}"/>
              </a:ext>
            </a:extLst>
          </p:cNvPr>
          <p:cNvSpPr>
            <a:spLocks noGrp="1"/>
          </p:cNvSpPr>
          <p:nvPr>
            <p:ph type="sldNum" sz="quarter" idx="12"/>
          </p:nvPr>
        </p:nvSpPr>
        <p:spPr/>
        <p:txBody>
          <a:bodyPr/>
          <a:lstStyle>
            <a:lvl1pPr>
              <a:defRPr/>
            </a:lvl1pPr>
          </a:lstStyle>
          <a:p>
            <a:pPr>
              <a:defRPr/>
            </a:pPr>
            <a:fld id="{667C8CBD-909E-4A21-B815-86908D96E0A1}" type="slidenum">
              <a:rPr lang="it-IT" altLang="it-IT"/>
              <a:pPr>
                <a:defRPr/>
              </a:pPr>
              <a:t>‹N›</a:t>
            </a:fld>
            <a:endParaRPr lang="it-IT" altLang="it-IT"/>
          </a:p>
        </p:txBody>
      </p:sp>
    </p:spTree>
    <p:extLst>
      <p:ext uri="{BB962C8B-B14F-4D97-AF65-F5344CB8AC3E}">
        <p14:creationId xmlns:p14="http://schemas.microsoft.com/office/powerpoint/2010/main" val="3625691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oAutofit/>
          </a:bodyPr>
          <a:lstStyle>
            <a:lvl1pPr algn="l">
              <a:lnSpc>
                <a:spcPts val="13800"/>
              </a:lnSpc>
              <a:defRPr sz="13500" b="1" cap="none" spc="-250" baseline="0">
                <a:solidFill>
                  <a:schemeClr val="tx2"/>
                </a:solidFill>
              </a:defRPr>
            </a:lvl1pPr>
          </a:lstStyle>
          <a:p>
            <a:r>
              <a:rPr lang="it-IT"/>
              <a:t>Fare clic per modificare stile</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Tree>
    <p:extLst>
      <p:ext uri="{BB962C8B-B14F-4D97-AF65-F5344CB8AC3E}">
        <p14:creationId xmlns:p14="http://schemas.microsoft.com/office/powerpoint/2010/main" val="90750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zione con immagine">
    <p:spTree>
      <p:nvGrpSpPr>
        <p:cNvPr id="1" name=""/>
        <p:cNvGrpSpPr/>
        <p:nvPr/>
      </p:nvGrpSpPr>
      <p:grpSpPr>
        <a:xfrm>
          <a:off x="0" y="0"/>
          <a:ext cx="0" cy="0"/>
          <a:chOff x="0" y="0"/>
          <a:chExt cx="0" cy="0"/>
        </a:xfrm>
      </p:grpSpPr>
      <p:sp>
        <p:nvSpPr>
          <p:cNvPr id="2" name="Title 1"/>
          <p:cNvSpPr>
            <a:spLocks noGrp="1"/>
          </p:cNvSpPr>
          <p:nvPr>
            <p:ph type="title"/>
          </p:nvPr>
        </p:nvSpPr>
        <p:spPr>
          <a:xfrm>
            <a:off x="302151" y="4822206"/>
            <a:ext cx="8511989" cy="1446975"/>
          </a:xfrm>
        </p:spPr>
        <p:txBody>
          <a:bodyPr lIns="0" tIns="0" rIns="0" bIns="0">
            <a:noAutofit/>
          </a:bodyPr>
          <a:lstStyle>
            <a:lvl1pPr algn="l">
              <a:lnSpc>
                <a:spcPts val="13800"/>
              </a:lnSpc>
              <a:defRPr sz="13500" b="1" cap="none" spc="-250" baseline="0">
                <a:solidFill>
                  <a:schemeClr val="tx2"/>
                </a:solidFill>
              </a:defRPr>
            </a:lvl1pPr>
          </a:lstStyle>
          <a:p>
            <a:r>
              <a:rPr lang="it-IT"/>
              <a:t>Fare clic per modificare stile</a:t>
            </a:r>
            <a:endParaRPr/>
          </a:p>
        </p:txBody>
      </p:sp>
      <p:sp>
        <p:nvSpPr>
          <p:cNvPr id="3" name="Text Placeholder 2"/>
          <p:cNvSpPr>
            <a:spLocks noGrp="1"/>
          </p:cNvSpPr>
          <p:nvPr>
            <p:ph type="body" idx="1"/>
          </p:nvPr>
        </p:nvSpPr>
        <p:spPr>
          <a:xfrm>
            <a:off x="384874" y="3525980"/>
            <a:ext cx="4428426" cy="1270752"/>
          </a:xfrm>
        </p:spPr>
        <p:txBody>
          <a:bodyPr lIns="0" tIns="0" rIns="0" bIns="0" anchor="b">
            <a:normAutofit/>
          </a:bodyPr>
          <a:lstStyle>
            <a:lvl1pPr marL="0" indent="0" algn="l">
              <a:buNone/>
              <a:defRPr sz="4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7" name="Picture Placeholder 2"/>
          <p:cNvSpPr>
            <a:spLocks noGrp="1"/>
          </p:cNvSpPr>
          <p:nvPr>
            <p:ph type="pic" idx="13"/>
          </p:nvPr>
        </p:nvSpPr>
        <p:spPr>
          <a:xfrm rot="21263043">
            <a:off x="5231118" y="261015"/>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noProof="0"/>
          </a:p>
        </p:txBody>
      </p:sp>
    </p:spTree>
    <p:extLst>
      <p:ext uri="{BB962C8B-B14F-4D97-AF65-F5344CB8AC3E}">
        <p14:creationId xmlns:p14="http://schemas.microsoft.com/office/powerpoint/2010/main" val="663602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a:t>Fare clic per modificare stile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5" name="Date Placeholder 3">
            <a:extLst>
              <a:ext uri="{FF2B5EF4-FFF2-40B4-BE49-F238E27FC236}">
                <a16:creationId xmlns:a16="http://schemas.microsoft.com/office/drawing/2014/main" id="{698D12D9-A6D3-445C-B1D6-B306F885C07D}"/>
              </a:ext>
            </a:extLst>
          </p:cNvPr>
          <p:cNvSpPr>
            <a:spLocks noGrp="1"/>
          </p:cNvSpPr>
          <p:nvPr>
            <p:ph type="dt" sz="half" idx="10"/>
          </p:nvPr>
        </p:nvSpPr>
        <p:spPr/>
        <p:txBody>
          <a:bodyPr/>
          <a:lstStyle>
            <a:lvl1pPr>
              <a:defRPr/>
            </a:lvl1pPr>
          </a:lstStyle>
          <a:p>
            <a:pPr>
              <a:defRPr/>
            </a:pPr>
            <a:fld id="{B8DDC9AA-3843-4856-8787-A5E7D5983F52}" type="datetime1">
              <a:rPr lang="it-IT" altLang="it-IT"/>
              <a:pPr>
                <a:defRPr/>
              </a:pPr>
              <a:t>31/03/2021</a:t>
            </a:fld>
            <a:endParaRPr lang="it-IT" altLang="it-IT"/>
          </a:p>
        </p:txBody>
      </p:sp>
      <p:sp>
        <p:nvSpPr>
          <p:cNvPr id="6" name="Footer Placeholder 4">
            <a:extLst>
              <a:ext uri="{FF2B5EF4-FFF2-40B4-BE49-F238E27FC236}">
                <a16:creationId xmlns:a16="http://schemas.microsoft.com/office/drawing/2014/main" id="{63434E33-50BC-4E01-ADA6-BF3345E8D761}"/>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5">
            <a:extLst>
              <a:ext uri="{FF2B5EF4-FFF2-40B4-BE49-F238E27FC236}">
                <a16:creationId xmlns:a16="http://schemas.microsoft.com/office/drawing/2014/main" id="{5CCCCEF5-60C0-4D79-8C59-AF5011E41C39}"/>
              </a:ext>
            </a:extLst>
          </p:cNvPr>
          <p:cNvSpPr>
            <a:spLocks noGrp="1"/>
          </p:cNvSpPr>
          <p:nvPr>
            <p:ph type="sldNum" sz="quarter" idx="12"/>
          </p:nvPr>
        </p:nvSpPr>
        <p:spPr/>
        <p:txBody>
          <a:bodyPr/>
          <a:lstStyle>
            <a:lvl1pPr>
              <a:defRPr/>
            </a:lvl1pPr>
          </a:lstStyle>
          <a:p>
            <a:pPr>
              <a:defRPr/>
            </a:pPr>
            <a:fld id="{72E8BCE1-1F24-46A0-A121-113303692A73}" type="slidenum">
              <a:rPr lang="it-IT" altLang="it-IT"/>
              <a:pPr>
                <a:defRPr/>
              </a:pPr>
              <a:t>‹N›</a:t>
            </a:fld>
            <a:endParaRPr lang="it-IT" altLang="it-IT"/>
          </a:p>
        </p:txBody>
      </p:sp>
    </p:spTree>
    <p:extLst>
      <p:ext uri="{BB962C8B-B14F-4D97-AF65-F5344CB8AC3E}">
        <p14:creationId xmlns:p14="http://schemas.microsoft.com/office/powerpoint/2010/main" val="377357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2959B698-492F-4AD0-BA48-6BB6BE9C3FEF}"/>
              </a:ext>
            </a:extLst>
          </p:cNvPr>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MS PGothic" pitchFamily="34" charset="-128"/>
              </a:defRPr>
            </a:lvl1pPr>
            <a:lvl2pPr marL="37931725" indent="-37474525">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defRPr/>
            </a:pPr>
            <a:endParaRPr lang="it-IT" altLang="it-IT">
              <a:solidFill>
                <a:srgbClr val="FFFFFF"/>
              </a:solidFill>
              <a:latin typeface="Century Gothic" pitchFamily="34" charset="0"/>
            </a:endParaRPr>
          </a:p>
        </p:txBody>
      </p:sp>
      <p:sp>
        <p:nvSpPr>
          <p:cNvPr id="8" name="Rectangle 10">
            <a:extLst>
              <a:ext uri="{FF2B5EF4-FFF2-40B4-BE49-F238E27FC236}">
                <a16:creationId xmlns:a16="http://schemas.microsoft.com/office/drawing/2014/main" id="{00331F43-B922-4B1F-866E-514DE1B4DCCD}"/>
              </a:ext>
            </a:extLst>
          </p:cNvPr>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MS PGothic" pitchFamily="34" charset="-128"/>
              </a:defRPr>
            </a:lvl1pPr>
            <a:lvl2pPr marL="37931725" indent="-37474525">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defRPr/>
            </a:pPr>
            <a:endParaRPr lang="it-IT" altLang="it-IT">
              <a:solidFill>
                <a:srgbClr val="FFFFFF"/>
              </a:solidFill>
              <a:latin typeface="Century Gothic" pitchFamily="34" charset="0"/>
            </a:endParaRPr>
          </a:p>
        </p:txBody>
      </p:sp>
      <p:sp>
        <p:nvSpPr>
          <p:cNvPr id="9" name="Rectangle 12">
            <a:extLst>
              <a:ext uri="{FF2B5EF4-FFF2-40B4-BE49-F238E27FC236}">
                <a16:creationId xmlns:a16="http://schemas.microsoft.com/office/drawing/2014/main" id="{344C6288-A227-4BB1-98C6-3B220D320DBB}"/>
              </a:ext>
            </a:extLst>
          </p:cNvPr>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MS PGothic" pitchFamily="34" charset="-128"/>
              </a:defRPr>
            </a:lvl1pPr>
            <a:lvl2pPr marL="37931725" indent="-37474525">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defRPr/>
            </a:pPr>
            <a:endParaRPr lang="it-IT" altLang="it-IT">
              <a:solidFill>
                <a:srgbClr val="FFFFFF"/>
              </a:solidFill>
              <a:latin typeface="Century Gothic" pitchFamily="34" charset="0"/>
            </a:endParaRPr>
          </a:p>
        </p:txBody>
      </p:sp>
      <p:sp>
        <p:nvSpPr>
          <p:cNvPr id="10" name="Rectangle 13">
            <a:extLst>
              <a:ext uri="{FF2B5EF4-FFF2-40B4-BE49-F238E27FC236}">
                <a16:creationId xmlns:a16="http://schemas.microsoft.com/office/drawing/2014/main" id="{99B50235-99AF-496C-AA0B-D7AD6E6EC809}"/>
              </a:ext>
            </a:extLst>
          </p:cNvPr>
          <p:cNvSpPr/>
          <p:nvPr/>
        </p:nvSpPr>
        <p:spPr>
          <a:xfrm flipH="1">
            <a:off x="4573588" y="1693863"/>
            <a:ext cx="19050" cy="4389437"/>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ea typeface="MS PGothic" pitchFamily="34" charset="-128"/>
              </a:defRPr>
            </a:lvl1pPr>
            <a:lvl2pPr marL="37931725" indent="-37474525">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defRPr/>
            </a:pPr>
            <a:endParaRPr lang="it-IT" altLang="it-IT">
              <a:solidFill>
                <a:srgbClr val="FFFFFF"/>
              </a:solidFill>
              <a:latin typeface="Century Gothic" pitchFamily="34" charset="0"/>
            </a:endParaRPr>
          </a:p>
        </p:txBody>
      </p:sp>
      <p:sp>
        <p:nvSpPr>
          <p:cNvPr id="2" name="Title 1"/>
          <p:cNvSpPr>
            <a:spLocks noGrp="1"/>
          </p:cNvSpPr>
          <p:nvPr>
            <p:ph type="title"/>
          </p:nvPr>
        </p:nvSpPr>
        <p:spPr>
          <a:xfrm>
            <a:off x="612775" y="582706"/>
            <a:ext cx="7918450" cy="788894"/>
          </a:xfrm>
        </p:spPr>
        <p:txBody>
          <a:bodyPr>
            <a:noAutofit/>
          </a:bodyPr>
          <a:lstStyle>
            <a:lvl1pPr>
              <a:defRPr/>
            </a:lvl1pPr>
          </a:lstStyle>
          <a:p>
            <a:r>
              <a:rPr lang="it-IT"/>
              <a:t>Fare clic per modificare stile</a:t>
            </a:r>
            <a:endParaRPr/>
          </a:p>
        </p:txBody>
      </p:sp>
      <p:sp>
        <p:nvSpPr>
          <p:cNvPr id="3" name="Text Placeholder 2"/>
          <p:cNvSpPr>
            <a:spLocks noGrp="1"/>
          </p:cNvSpPr>
          <p:nvPr>
            <p:ph type="body" idx="1"/>
          </p:nvPr>
        </p:nvSpPr>
        <p:spPr>
          <a:xfrm>
            <a:off x="635545" y="1546412"/>
            <a:ext cx="3867912" cy="464950"/>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30936"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63313" y="2147887"/>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11" name="Date Placeholder 6">
            <a:extLst>
              <a:ext uri="{FF2B5EF4-FFF2-40B4-BE49-F238E27FC236}">
                <a16:creationId xmlns:a16="http://schemas.microsoft.com/office/drawing/2014/main" id="{B8D25AD9-88E7-4F43-B227-5C407801CCB9}"/>
              </a:ext>
            </a:extLst>
          </p:cNvPr>
          <p:cNvSpPr>
            <a:spLocks noGrp="1"/>
          </p:cNvSpPr>
          <p:nvPr>
            <p:ph type="dt" sz="half" idx="10"/>
          </p:nvPr>
        </p:nvSpPr>
        <p:spPr/>
        <p:txBody>
          <a:bodyPr/>
          <a:lstStyle>
            <a:lvl1pPr>
              <a:defRPr/>
            </a:lvl1pPr>
          </a:lstStyle>
          <a:p>
            <a:pPr>
              <a:defRPr/>
            </a:pPr>
            <a:fld id="{F3C8D98C-6606-4833-AFD0-8E5F7AD23E2A}" type="datetime1">
              <a:rPr lang="it-IT" altLang="it-IT"/>
              <a:pPr>
                <a:defRPr/>
              </a:pPr>
              <a:t>31/03/2021</a:t>
            </a:fld>
            <a:endParaRPr lang="it-IT" altLang="it-IT"/>
          </a:p>
        </p:txBody>
      </p:sp>
      <p:sp>
        <p:nvSpPr>
          <p:cNvPr id="12" name="Footer Placeholder 7">
            <a:extLst>
              <a:ext uri="{FF2B5EF4-FFF2-40B4-BE49-F238E27FC236}">
                <a16:creationId xmlns:a16="http://schemas.microsoft.com/office/drawing/2014/main" id="{E29DD7A7-E73D-463C-BC27-E38EBECD4F2F}"/>
              </a:ext>
            </a:extLst>
          </p:cNvPr>
          <p:cNvSpPr>
            <a:spLocks noGrp="1"/>
          </p:cNvSpPr>
          <p:nvPr>
            <p:ph type="ftr" sz="quarter" idx="11"/>
          </p:nvPr>
        </p:nvSpPr>
        <p:spPr/>
        <p:txBody>
          <a:bodyPr/>
          <a:lstStyle>
            <a:lvl1pPr>
              <a:defRPr/>
            </a:lvl1pPr>
          </a:lstStyle>
          <a:p>
            <a:pPr>
              <a:defRPr/>
            </a:pPr>
            <a:endParaRPr lang="it-IT" altLang="it-IT"/>
          </a:p>
        </p:txBody>
      </p:sp>
      <p:sp>
        <p:nvSpPr>
          <p:cNvPr id="13" name="Slide Number Placeholder 8">
            <a:extLst>
              <a:ext uri="{FF2B5EF4-FFF2-40B4-BE49-F238E27FC236}">
                <a16:creationId xmlns:a16="http://schemas.microsoft.com/office/drawing/2014/main" id="{83D90824-1CA6-4199-B522-EFE0623F4E42}"/>
              </a:ext>
            </a:extLst>
          </p:cNvPr>
          <p:cNvSpPr>
            <a:spLocks noGrp="1"/>
          </p:cNvSpPr>
          <p:nvPr>
            <p:ph type="sldNum" sz="quarter" idx="12"/>
          </p:nvPr>
        </p:nvSpPr>
        <p:spPr/>
        <p:txBody>
          <a:bodyPr/>
          <a:lstStyle>
            <a:lvl1pPr>
              <a:defRPr/>
            </a:lvl1pPr>
          </a:lstStyle>
          <a:p>
            <a:pPr>
              <a:defRPr/>
            </a:pPr>
            <a:fld id="{BD73F0EA-6C60-4A50-AAEE-D2BED1298E45}" type="slidenum">
              <a:rPr lang="it-IT" altLang="it-IT"/>
              <a:pPr>
                <a:defRPr/>
              </a:pPr>
              <a:t>‹N›</a:t>
            </a:fld>
            <a:endParaRPr lang="it-IT" altLang="it-IT"/>
          </a:p>
        </p:txBody>
      </p:sp>
    </p:spTree>
    <p:extLst>
      <p:ext uri="{BB962C8B-B14F-4D97-AF65-F5344CB8AC3E}">
        <p14:creationId xmlns:p14="http://schemas.microsoft.com/office/powerpoint/2010/main" val="36885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a:p>
        </p:txBody>
      </p:sp>
      <p:sp>
        <p:nvSpPr>
          <p:cNvPr id="3" name="Date Placeholder 3">
            <a:extLst>
              <a:ext uri="{FF2B5EF4-FFF2-40B4-BE49-F238E27FC236}">
                <a16:creationId xmlns:a16="http://schemas.microsoft.com/office/drawing/2014/main" id="{B65C8EAB-CF8C-4D66-AAFB-6187D26674FA}"/>
              </a:ext>
            </a:extLst>
          </p:cNvPr>
          <p:cNvSpPr>
            <a:spLocks noGrp="1"/>
          </p:cNvSpPr>
          <p:nvPr>
            <p:ph type="dt" sz="half" idx="10"/>
          </p:nvPr>
        </p:nvSpPr>
        <p:spPr/>
        <p:txBody>
          <a:bodyPr/>
          <a:lstStyle>
            <a:lvl1pPr>
              <a:defRPr/>
            </a:lvl1pPr>
          </a:lstStyle>
          <a:p>
            <a:pPr>
              <a:defRPr/>
            </a:pPr>
            <a:fld id="{1E999712-5B3F-4E08-800E-4C473E7D2DFE}" type="datetime1">
              <a:rPr lang="it-IT" altLang="it-IT"/>
              <a:pPr>
                <a:defRPr/>
              </a:pPr>
              <a:t>31/03/2021</a:t>
            </a:fld>
            <a:endParaRPr lang="it-IT" altLang="it-IT"/>
          </a:p>
        </p:txBody>
      </p:sp>
      <p:sp>
        <p:nvSpPr>
          <p:cNvPr id="4" name="Footer Placeholder 4">
            <a:extLst>
              <a:ext uri="{FF2B5EF4-FFF2-40B4-BE49-F238E27FC236}">
                <a16:creationId xmlns:a16="http://schemas.microsoft.com/office/drawing/2014/main" id="{E6980C52-FF6A-4640-B955-17E7BB133975}"/>
              </a:ext>
            </a:extLst>
          </p:cNvPr>
          <p:cNvSpPr>
            <a:spLocks noGrp="1"/>
          </p:cNvSpPr>
          <p:nvPr>
            <p:ph type="ftr" sz="quarter" idx="11"/>
          </p:nvPr>
        </p:nvSpPr>
        <p:spPr/>
        <p:txBody>
          <a:bodyPr/>
          <a:lstStyle>
            <a:lvl1pPr>
              <a:defRPr/>
            </a:lvl1pPr>
          </a:lstStyle>
          <a:p>
            <a:pPr>
              <a:defRPr/>
            </a:pPr>
            <a:endParaRPr lang="it-IT" altLang="it-IT"/>
          </a:p>
        </p:txBody>
      </p:sp>
      <p:sp>
        <p:nvSpPr>
          <p:cNvPr id="5" name="Slide Number Placeholder 5">
            <a:extLst>
              <a:ext uri="{FF2B5EF4-FFF2-40B4-BE49-F238E27FC236}">
                <a16:creationId xmlns:a16="http://schemas.microsoft.com/office/drawing/2014/main" id="{D23A221A-434D-489F-9054-7C2DC65F6FFD}"/>
              </a:ext>
            </a:extLst>
          </p:cNvPr>
          <p:cNvSpPr>
            <a:spLocks noGrp="1"/>
          </p:cNvSpPr>
          <p:nvPr>
            <p:ph type="sldNum" sz="quarter" idx="12"/>
          </p:nvPr>
        </p:nvSpPr>
        <p:spPr/>
        <p:txBody>
          <a:bodyPr/>
          <a:lstStyle>
            <a:lvl1pPr>
              <a:defRPr/>
            </a:lvl1pPr>
          </a:lstStyle>
          <a:p>
            <a:pPr>
              <a:defRPr/>
            </a:pPr>
            <a:fld id="{C6479821-0C9B-4D4E-B40B-BF0CA60D7594}" type="slidenum">
              <a:rPr lang="it-IT" altLang="it-IT"/>
              <a:pPr>
                <a:defRPr/>
              </a:pPr>
              <a:t>‹N›</a:t>
            </a:fld>
            <a:endParaRPr lang="it-IT" altLang="it-IT"/>
          </a:p>
        </p:txBody>
      </p:sp>
    </p:spTree>
    <p:extLst>
      <p:ext uri="{BB962C8B-B14F-4D97-AF65-F5344CB8AC3E}">
        <p14:creationId xmlns:p14="http://schemas.microsoft.com/office/powerpoint/2010/main" val="2695169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54A885C-F3DA-46EB-9307-5513B7F3823C}"/>
              </a:ext>
            </a:extLst>
          </p:cNvPr>
          <p:cNvSpPr>
            <a:spLocks noGrp="1"/>
          </p:cNvSpPr>
          <p:nvPr>
            <p:ph type="dt" sz="half" idx="10"/>
          </p:nvPr>
        </p:nvSpPr>
        <p:spPr/>
        <p:txBody>
          <a:bodyPr/>
          <a:lstStyle>
            <a:lvl1pPr>
              <a:defRPr/>
            </a:lvl1pPr>
          </a:lstStyle>
          <a:p>
            <a:pPr>
              <a:defRPr/>
            </a:pPr>
            <a:fld id="{87EA6D2E-2092-4CA0-B092-0F3F68BCB42A}" type="datetime1">
              <a:rPr lang="it-IT" altLang="it-IT"/>
              <a:pPr>
                <a:defRPr/>
              </a:pPr>
              <a:t>31/03/2021</a:t>
            </a:fld>
            <a:endParaRPr lang="it-IT" altLang="it-IT"/>
          </a:p>
        </p:txBody>
      </p:sp>
      <p:sp>
        <p:nvSpPr>
          <p:cNvPr id="3" name="Footer Placeholder 4">
            <a:extLst>
              <a:ext uri="{FF2B5EF4-FFF2-40B4-BE49-F238E27FC236}">
                <a16:creationId xmlns:a16="http://schemas.microsoft.com/office/drawing/2014/main" id="{50914CD3-7E11-4AFF-9C9D-0B705CC2AA24}"/>
              </a:ext>
            </a:extLst>
          </p:cNvPr>
          <p:cNvSpPr>
            <a:spLocks noGrp="1"/>
          </p:cNvSpPr>
          <p:nvPr>
            <p:ph type="ftr" sz="quarter" idx="11"/>
          </p:nvPr>
        </p:nvSpPr>
        <p:spPr/>
        <p:txBody>
          <a:bodyPr/>
          <a:lstStyle>
            <a:lvl1pPr>
              <a:defRPr/>
            </a:lvl1pPr>
          </a:lstStyle>
          <a:p>
            <a:pPr>
              <a:defRPr/>
            </a:pPr>
            <a:endParaRPr lang="it-IT" altLang="it-IT"/>
          </a:p>
        </p:txBody>
      </p:sp>
      <p:sp>
        <p:nvSpPr>
          <p:cNvPr id="4" name="Slide Number Placeholder 5">
            <a:extLst>
              <a:ext uri="{FF2B5EF4-FFF2-40B4-BE49-F238E27FC236}">
                <a16:creationId xmlns:a16="http://schemas.microsoft.com/office/drawing/2014/main" id="{580C2B20-81B2-4D21-A66F-FDE00182A83B}"/>
              </a:ext>
            </a:extLst>
          </p:cNvPr>
          <p:cNvSpPr>
            <a:spLocks noGrp="1"/>
          </p:cNvSpPr>
          <p:nvPr>
            <p:ph type="sldNum" sz="quarter" idx="12"/>
          </p:nvPr>
        </p:nvSpPr>
        <p:spPr/>
        <p:txBody>
          <a:bodyPr/>
          <a:lstStyle>
            <a:lvl1pPr>
              <a:defRPr/>
            </a:lvl1pPr>
          </a:lstStyle>
          <a:p>
            <a:pPr>
              <a:defRPr/>
            </a:pPr>
            <a:fld id="{2213F2F7-96A9-4AB2-BB49-913BBC9C6A9B}" type="slidenum">
              <a:rPr lang="it-IT" altLang="it-IT"/>
              <a:pPr>
                <a:defRPr/>
              </a:pPr>
              <a:t>‹N›</a:t>
            </a:fld>
            <a:endParaRPr lang="it-IT" altLang="it-IT"/>
          </a:p>
        </p:txBody>
      </p:sp>
    </p:spTree>
    <p:extLst>
      <p:ext uri="{BB962C8B-B14F-4D97-AF65-F5344CB8AC3E}">
        <p14:creationId xmlns:p14="http://schemas.microsoft.com/office/powerpoint/2010/main" val="416527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it-IT"/>
              <a:t>Fare clic per modificare stile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3">
            <a:extLst>
              <a:ext uri="{FF2B5EF4-FFF2-40B4-BE49-F238E27FC236}">
                <a16:creationId xmlns:a16="http://schemas.microsoft.com/office/drawing/2014/main" id="{16D46027-D3AC-42D2-B6A0-EDB9EF9035EA}"/>
              </a:ext>
            </a:extLst>
          </p:cNvPr>
          <p:cNvSpPr>
            <a:spLocks noGrp="1"/>
          </p:cNvSpPr>
          <p:nvPr>
            <p:ph type="dt" sz="half" idx="10"/>
          </p:nvPr>
        </p:nvSpPr>
        <p:spPr/>
        <p:txBody>
          <a:bodyPr/>
          <a:lstStyle>
            <a:lvl1pPr>
              <a:defRPr/>
            </a:lvl1pPr>
          </a:lstStyle>
          <a:p>
            <a:pPr>
              <a:defRPr/>
            </a:pPr>
            <a:fld id="{F3CE5E4D-CAC6-479C-BD9F-AC940EE37B4D}" type="datetime1">
              <a:rPr lang="it-IT" altLang="it-IT"/>
              <a:pPr>
                <a:defRPr/>
              </a:pPr>
              <a:t>31/03/2021</a:t>
            </a:fld>
            <a:endParaRPr lang="it-IT" altLang="it-IT"/>
          </a:p>
        </p:txBody>
      </p:sp>
      <p:sp>
        <p:nvSpPr>
          <p:cNvPr id="6" name="Footer Placeholder 4">
            <a:extLst>
              <a:ext uri="{FF2B5EF4-FFF2-40B4-BE49-F238E27FC236}">
                <a16:creationId xmlns:a16="http://schemas.microsoft.com/office/drawing/2014/main" id="{D43E2AA4-896E-41E3-9493-7608328C0D06}"/>
              </a:ext>
            </a:extLst>
          </p:cNvPr>
          <p:cNvSpPr>
            <a:spLocks noGrp="1"/>
          </p:cNvSpPr>
          <p:nvPr>
            <p:ph type="ftr" sz="quarter" idx="11"/>
          </p:nvPr>
        </p:nvSpPr>
        <p:spPr/>
        <p:txBody>
          <a:bodyPr/>
          <a:lstStyle>
            <a:lvl1pPr>
              <a:defRPr/>
            </a:lvl1pPr>
          </a:lstStyle>
          <a:p>
            <a:pPr>
              <a:defRPr/>
            </a:pPr>
            <a:endParaRPr lang="it-IT" altLang="it-IT"/>
          </a:p>
        </p:txBody>
      </p:sp>
      <p:sp>
        <p:nvSpPr>
          <p:cNvPr id="7" name="Slide Number Placeholder 5">
            <a:extLst>
              <a:ext uri="{FF2B5EF4-FFF2-40B4-BE49-F238E27FC236}">
                <a16:creationId xmlns:a16="http://schemas.microsoft.com/office/drawing/2014/main" id="{7DE99141-BC35-49F8-9E4F-C4D35D1E4452}"/>
              </a:ext>
            </a:extLst>
          </p:cNvPr>
          <p:cNvSpPr>
            <a:spLocks noGrp="1"/>
          </p:cNvSpPr>
          <p:nvPr>
            <p:ph type="sldNum" sz="quarter" idx="12"/>
          </p:nvPr>
        </p:nvSpPr>
        <p:spPr/>
        <p:txBody>
          <a:bodyPr/>
          <a:lstStyle>
            <a:lvl1pPr>
              <a:defRPr/>
            </a:lvl1pPr>
          </a:lstStyle>
          <a:p>
            <a:pPr>
              <a:defRPr/>
            </a:pPr>
            <a:fld id="{A39CF6CA-501E-49C3-962F-F872BFF54E7F}" type="slidenum">
              <a:rPr lang="it-IT" altLang="it-IT"/>
              <a:pPr>
                <a:defRPr/>
              </a:pPr>
              <a:t>‹N›</a:t>
            </a:fld>
            <a:endParaRPr lang="it-IT" altLang="it-IT"/>
          </a:p>
        </p:txBody>
      </p:sp>
    </p:spTree>
    <p:extLst>
      <p:ext uri="{BB962C8B-B14F-4D97-AF65-F5344CB8AC3E}">
        <p14:creationId xmlns:p14="http://schemas.microsoft.com/office/powerpoint/2010/main" val="1693277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4B52B5C-1283-41AC-A665-AEB141942AD5}"/>
              </a:ext>
            </a:extLst>
          </p:cNvPr>
          <p:cNvSpPr>
            <a:spLocks noGrp="1"/>
          </p:cNvSpPr>
          <p:nvPr>
            <p:ph type="title"/>
          </p:nvPr>
        </p:nvSpPr>
        <p:spPr bwMode="auto">
          <a:xfrm>
            <a:off x="612775" y="582613"/>
            <a:ext cx="79184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stile</a:t>
            </a:r>
          </a:p>
        </p:txBody>
      </p:sp>
      <p:sp>
        <p:nvSpPr>
          <p:cNvPr id="1027" name="Text Placeholder 2">
            <a:extLst>
              <a:ext uri="{FF2B5EF4-FFF2-40B4-BE49-F238E27FC236}">
                <a16:creationId xmlns:a16="http://schemas.microsoft.com/office/drawing/2014/main" id="{427FA77C-54C6-42D0-BA83-740EFAF2BDE0}"/>
              </a:ext>
            </a:extLst>
          </p:cNvPr>
          <p:cNvSpPr>
            <a:spLocks noGrp="1"/>
          </p:cNvSpPr>
          <p:nvPr>
            <p:ph type="body" idx="1"/>
          </p:nvPr>
        </p:nvSpPr>
        <p:spPr bwMode="auto">
          <a:xfrm>
            <a:off x="989013" y="2044700"/>
            <a:ext cx="7165975"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Date Placeholder 3">
            <a:extLst>
              <a:ext uri="{FF2B5EF4-FFF2-40B4-BE49-F238E27FC236}">
                <a16:creationId xmlns:a16="http://schemas.microsoft.com/office/drawing/2014/main" id="{D075A6A5-C1F5-4CE8-9248-B60DFF623418}"/>
              </a:ext>
            </a:extLst>
          </p:cNvPr>
          <p:cNvSpPr>
            <a:spLocks noGrp="1"/>
          </p:cNvSpPr>
          <p:nvPr>
            <p:ph type="dt" sz="half" idx="2"/>
          </p:nvPr>
        </p:nvSpPr>
        <p:spPr>
          <a:xfrm>
            <a:off x="457200" y="6275388"/>
            <a:ext cx="1600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a:solidFill>
                  <a:schemeClr val="tx2"/>
                </a:solidFill>
                <a:latin typeface="Arial" pitchFamily="34" charset="0"/>
              </a:defRPr>
            </a:lvl1pPr>
          </a:lstStyle>
          <a:p>
            <a:pPr>
              <a:defRPr/>
            </a:pPr>
            <a:fld id="{6C52B470-5132-49BA-9B9A-3E6901E7F081}" type="datetime1">
              <a:rPr lang="it-IT" altLang="it-IT"/>
              <a:pPr>
                <a:defRPr/>
              </a:pPr>
              <a:t>31/03/2021</a:t>
            </a:fld>
            <a:endParaRPr lang="it-IT" altLang="it-IT"/>
          </a:p>
        </p:txBody>
      </p:sp>
      <p:sp>
        <p:nvSpPr>
          <p:cNvPr id="5" name="Footer Placeholder 4">
            <a:extLst>
              <a:ext uri="{FF2B5EF4-FFF2-40B4-BE49-F238E27FC236}">
                <a16:creationId xmlns:a16="http://schemas.microsoft.com/office/drawing/2014/main" id="{4826B320-F7A8-4C53-AC6D-10FC78D4F664}"/>
              </a:ext>
            </a:extLst>
          </p:cNvPr>
          <p:cNvSpPr>
            <a:spLocks noGrp="1"/>
          </p:cNvSpPr>
          <p:nvPr>
            <p:ph type="ftr" sz="quarter" idx="3"/>
          </p:nvPr>
        </p:nvSpPr>
        <p:spPr>
          <a:xfrm>
            <a:off x="2205038" y="6275388"/>
            <a:ext cx="5643562"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a:solidFill>
                  <a:schemeClr val="tx2"/>
                </a:solidFill>
                <a:latin typeface="Arial" pitchFamily="34" charset="0"/>
              </a:defRPr>
            </a:lvl1pPr>
          </a:lstStyle>
          <a:p>
            <a:pPr>
              <a:defRPr/>
            </a:pPr>
            <a:endParaRPr lang="it-IT" altLang="it-IT"/>
          </a:p>
        </p:txBody>
      </p:sp>
      <p:sp>
        <p:nvSpPr>
          <p:cNvPr id="6" name="Slide Number Placeholder 5">
            <a:extLst>
              <a:ext uri="{FF2B5EF4-FFF2-40B4-BE49-F238E27FC236}">
                <a16:creationId xmlns:a16="http://schemas.microsoft.com/office/drawing/2014/main" id="{E2F2EE10-B37A-4995-B34F-94D4D48F42E8}"/>
              </a:ext>
            </a:extLst>
          </p:cNvPr>
          <p:cNvSpPr>
            <a:spLocks noGrp="1"/>
          </p:cNvSpPr>
          <p:nvPr>
            <p:ph type="sldNum" sz="quarter" idx="4"/>
          </p:nvPr>
        </p:nvSpPr>
        <p:spPr>
          <a:xfrm>
            <a:off x="8077200" y="6275388"/>
            <a:ext cx="609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00">
                <a:solidFill>
                  <a:schemeClr val="tx2"/>
                </a:solidFill>
              </a:defRPr>
            </a:lvl1pPr>
          </a:lstStyle>
          <a:p>
            <a:pPr>
              <a:defRPr/>
            </a:pPr>
            <a:fld id="{89AFF43F-1250-4B9F-88D7-E20B607184A6}" type="slidenum">
              <a:rPr lang="it-IT" altLang="it-IT"/>
              <a:pPr>
                <a:defRPr/>
              </a:pPr>
              <a:t>‹N›</a:t>
            </a:fld>
            <a:endParaRPr lang="it-IT" altLang="it-IT"/>
          </a:p>
        </p:txBody>
      </p:sp>
    </p:spTree>
  </p:cSld>
  <p:clrMap bg1="dk1" tx1="lt1" bg2="dk2" tx2="lt2" accent1="accent1" accent2="accent2" accent3="accent3" accent4="accent4" accent5="accent5" accent6="accent6" hlink="hlink" folHlink="folHlink"/>
  <p:sldLayoutIdLst>
    <p:sldLayoutId id="2147484488" r:id="rId1"/>
    <p:sldLayoutId id="2147484478" r:id="rId2"/>
    <p:sldLayoutId id="2147484489" r:id="rId3"/>
    <p:sldLayoutId id="2147484490" r:id="rId4"/>
    <p:sldLayoutId id="2147484479" r:id="rId5"/>
    <p:sldLayoutId id="2147484491" r:id="rId6"/>
    <p:sldLayoutId id="2147484480" r:id="rId7"/>
    <p:sldLayoutId id="2147484481" r:id="rId8"/>
    <p:sldLayoutId id="2147484482" r:id="rId9"/>
    <p:sldLayoutId id="2147484483" r:id="rId10"/>
    <p:sldLayoutId id="2147484484" r:id="rId11"/>
    <p:sldLayoutId id="2147484485" r:id="rId12"/>
    <p:sldLayoutId id="2147484486" r:id="rId13"/>
    <p:sldLayoutId id="2147484487" r:id="rId14"/>
    <p:sldLayoutId id="2147484492" r:id="rId15"/>
    <p:sldLayoutId id="2147484493" r:id="rId16"/>
    <p:sldLayoutId id="2147484494" r:id="rId17"/>
  </p:sldLayoutIdLst>
  <p:txStyles>
    <p:titleStyle>
      <a:lvl1pPr algn="ctr" rtl="0" eaLnBrk="0" fontAlgn="base" hangingPunct="0">
        <a:spcBef>
          <a:spcPct val="0"/>
        </a:spcBef>
        <a:spcAft>
          <a:spcPct val="0"/>
        </a:spcAft>
        <a:defRPr sz="4200" kern="1200">
          <a:solidFill>
            <a:schemeClr val="accent1"/>
          </a:solidFill>
          <a:latin typeface="+mj-lt"/>
          <a:ea typeface="MS PGothic" pitchFamily="34" charset="-128"/>
          <a:cs typeface="ＭＳ Ｐゴシック" charset="-128"/>
        </a:defRPr>
      </a:lvl1pPr>
      <a:lvl2pPr algn="ctr" rtl="0" eaLnBrk="0" fontAlgn="base" hangingPunct="0">
        <a:spcBef>
          <a:spcPct val="0"/>
        </a:spcBef>
        <a:spcAft>
          <a:spcPct val="0"/>
        </a:spcAft>
        <a:defRPr sz="4200">
          <a:solidFill>
            <a:schemeClr val="accent1"/>
          </a:solidFill>
          <a:latin typeface="Century Gothic" charset="0"/>
          <a:ea typeface="MS PGothic" pitchFamily="34" charset="-128"/>
          <a:cs typeface="ＭＳ Ｐゴシック" charset="-128"/>
        </a:defRPr>
      </a:lvl2pPr>
      <a:lvl3pPr algn="ctr" rtl="0" eaLnBrk="0" fontAlgn="base" hangingPunct="0">
        <a:spcBef>
          <a:spcPct val="0"/>
        </a:spcBef>
        <a:spcAft>
          <a:spcPct val="0"/>
        </a:spcAft>
        <a:defRPr sz="4200">
          <a:solidFill>
            <a:schemeClr val="accent1"/>
          </a:solidFill>
          <a:latin typeface="Century Gothic" charset="0"/>
          <a:ea typeface="MS PGothic" pitchFamily="34" charset="-128"/>
          <a:cs typeface="ＭＳ Ｐゴシック" charset="-128"/>
        </a:defRPr>
      </a:lvl3pPr>
      <a:lvl4pPr algn="ctr" rtl="0" eaLnBrk="0" fontAlgn="base" hangingPunct="0">
        <a:spcBef>
          <a:spcPct val="0"/>
        </a:spcBef>
        <a:spcAft>
          <a:spcPct val="0"/>
        </a:spcAft>
        <a:defRPr sz="4200">
          <a:solidFill>
            <a:schemeClr val="accent1"/>
          </a:solidFill>
          <a:latin typeface="Century Gothic" charset="0"/>
          <a:ea typeface="MS PGothic" pitchFamily="34" charset="-128"/>
          <a:cs typeface="ＭＳ Ｐゴシック" charset="-128"/>
        </a:defRPr>
      </a:lvl4pPr>
      <a:lvl5pPr algn="ctr" rtl="0" eaLnBrk="0" fontAlgn="base" hangingPunct="0">
        <a:spcBef>
          <a:spcPct val="0"/>
        </a:spcBef>
        <a:spcAft>
          <a:spcPct val="0"/>
        </a:spcAft>
        <a:defRPr sz="4200">
          <a:solidFill>
            <a:schemeClr val="accent1"/>
          </a:solidFill>
          <a:latin typeface="Century Gothic" charset="0"/>
          <a:ea typeface="MS PGothic" pitchFamily="34" charset="-128"/>
          <a:cs typeface="ＭＳ Ｐゴシック" charset="-128"/>
        </a:defRPr>
      </a:lvl5pPr>
      <a:lvl6pPr marL="4572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6pPr>
      <a:lvl7pPr marL="9144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7pPr>
      <a:lvl8pPr marL="13716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8pPr>
      <a:lvl9pPr marL="18288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bg2"/>
        </a:buClr>
        <a:buSzPct val="90000"/>
        <a:buFont typeface="Wingdings 2" panose="05020102010507070707" pitchFamily="18" charset="2"/>
        <a:buChar char="Ü"/>
        <a:defRPr sz="2200" kern="1200">
          <a:solidFill>
            <a:schemeClr val="tx1"/>
          </a:solidFill>
          <a:latin typeface="+mn-lt"/>
          <a:ea typeface="MS PGothic" pitchFamily="34" charset="-128"/>
          <a:cs typeface="ＭＳ Ｐゴシック" charset="-128"/>
        </a:defRPr>
      </a:lvl1pPr>
      <a:lvl2pPr marL="685800" indent="-336550" algn="l" rtl="0" eaLnBrk="0" fontAlgn="base" hangingPunct="0">
        <a:spcBef>
          <a:spcPct val="20000"/>
        </a:spcBef>
        <a:spcAft>
          <a:spcPct val="0"/>
        </a:spcAft>
        <a:buClr>
          <a:srgbClr val="949FBF"/>
        </a:buClr>
        <a:buSzPct val="90000"/>
        <a:buFont typeface="Wingdings 2" panose="05020102010507070707" pitchFamily="18" charset="2"/>
        <a:buChar char="Ü"/>
        <a:defRPr sz="2000" kern="1200">
          <a:solidFill>
            <a:schemeClr val="tx1"/>
          </a:solidFill>
          <a:latin typeface="+mn-lt"/>
          <a:ea typeface="MS PGothic" pitchFamily="34" charset="-128"/>
          <a:cs typeface="+mn-cs"/>
        </a:defRPr>
      </a:lvl2pPr>
      <a:lvl3pPr marL="1035050" indent="-349250" algn="l" rtl="0" eaLnBrk="0" fontAlgn="base" hangingPunct="0">
        <a:spcBef>
          <a:spcPct val="20000"/>
        </a:spcBef>
        <a:spcAft>
          <a:spcPct val="0"/>
        </a:spcAft>
        <a:buClr>
          <a:schemeClr val="bg2"/>
        </a:buClr>
        <a:buSzPct val="90000"/>
        <a:buFont typeface="Wingdings 2" panose="05020102010507070707" pitchFamily="18" charset="2"/>
        <a:buChar char="Ü"/>
        <a:defRPr sz="2400" kern="1200">
          <a:solidFill>
            <a:schemeClr val="tx1"/>
          </a:solidFill>
          <a:latin typeface="+mn-lt"/>
          <a:ea typeface="MS PGothic" pitchFamily="34" charset="-128"/>
          <a:cs typeface="+mn-cs"/>
        </a:defRPr>
      </a:lvl3pPr>
      <a:lvl4pPr marL="1371600" indent="-336550" algn="l" rtl="0" eaLnBrk="0" fontAlgn="base" hangingPunct="0">
        <a:spcBef>
          <a:spcPct val="20000"/>
        </a:spcBef>
        <a:spcAft>
          <a:spcPct val="0"/>
        </a:spcAft>
        <a:buClr>
          <a:srgbClr val="949FBF"/>
        </a:buClr>
        <a:buSzPct val="90000"/>
        <a:buFont typeface="Wingdings 2" panose="05020102010507070707" pitchFamily="18" charset="2"/>
        <a:buChar char="Ü"/>
        <a:defRPr sz="2000" kern="1200">
          <a:solidFill>
            <a:schemeClr val="tx1"/>
          </a:solidFill>
          <a:latin typeface="+mn-lt"/>
          <a:ea typeface="MS PGothic" pitchFamily="34" charset="-128"/>
          <a:cs typeface="+mn-cs"/>
        </a:defRPr>
      </a:lvl4pPr>
      <a:lvl5pPr marL="1720850" indent="-349250" algn="l" rtl="0" eaLnBrk="0" fontAlgn="base" hangingPunct="0">
        <a:spcBef>
          <a:spcPct val="20000"/>
        </a:spcBef>
        <a:spcAft>
          <a:spcPct val="0"/>
        </a:spcAft>
        <a:buClr>
          <a:schemeClr val="bg2"/>
        </a:buClr>
        <a:buSzPct val="90000"/>
        <a:buFont typeface="Wingdings 2" panose="05020102010507070707" pitchFamily="18" charset="2"/>
        <a:buChar char="Ü"/>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bin"/><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oleObject" Target="../embeddings/oleObject2.bin"/><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oleObject" Target="../embeddings/oleObject4.bin"/><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5.bin"/><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51.pn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51.pn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15.xml"/><Relationship Id="rId6" Type="http://schemas.openxmlformats.org/officeDocument/2006/relationships/oleObject" Target="../embeddings/oleObject9.bin"/><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oleObject" Target="../embeddings/oleObject10.bin"/><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oleObject" Target="../embeddings/oleObject11.bin"/><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oleObject" Target="../embeddings/oleObject12.bin"/></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oleObject" Target="../embeddings/oleObject13.bin"/><Relationship Id="rId1" Type="http://schemas.openxmlformats.org/officeDocument/2006/relationships/slideLayout" Target="../slideLayouts/slideLayout16.xml"/><Relationship Id="rId6" Type="http://schemas.openxmlformats.org/officeDocument/2006/relationships/oleObject" Target="../embeddings/oleObject15.bin"/><Relationship Id="rId5" Type="http://schemas.openxmlformats.org/officeDocument/2006/relationships/image" Target="../media/image70.png"/><Relationship Id="rId4" Type="http://schemas.openxmlformats.org/officeDocument/2006/relationships/oleObject" Target="../embeddings/oleObject14.bin"/></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24.png"/><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6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6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6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6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6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51.png"/></Relationships>
</file>

<file path=ppt/slides/_rels/slide6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9.png"/><Relationship Id="rId7" Type="http://schemas.openxmlformats.org/officeDocument/2006/relationships/image" Target="../media/image161.png"/><Relationship Id="rId2" Type="http://schemas.openxmlformats.org/officeDocument/2006/relationships/oleObject" Target="../embeddings/oleObject16.bin"/><Relationship Id="rId1" Type="http://schemas.openxmlformats.org/officeDocument/2006/relationships/slideLayout" Target="../slideLayouts/slideLayout17.xml"/><Relationship Id="rId6" Type="http://schemas.openxmlformats.org/officeDocument/2006/relationships/oleObject" Target="../embeddings/oleObject18.bin"/><Relationship Id="rId5" Type="http://schemas.openxmlformats.org/officeDocument/2006/relationships/image" Target="../media/image160.png"/><Relationship Id="rId10" Type="http://schemas.openxmlformats.org/officeDocument/2006/relationships/image" Target="../media/image164.png"/><Relationship Id="rId4" Type="http://schemas.openxmlformats.org/officeDocument/2006/relationships/oleObject" Target="../embeddings/oleObject17.bin"/><Relationship Id="rId9" Type="http://schemas.openxmlformats.org/officeDocument/2006/relationships/image" Target="../media/image163.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10">
            <a:extLst>
              <a:ext uri="{FF2B5EF4-FFF2-40B4-BE49-F238E27FC236}">
                <a16:creationId xmlns:a16="http://schemas.microsoft.com/office/drawing/2014/main" id="{658CD12E-3F90-4F62-9D71-1255A3E53D59}"/>
              </a:ext>
            </a:extLst>
          </p:cNvPr>
          <p:cNvSpPr txBox="1">
            <a:spLocks noChangeArrowheads="1"/>
          </p:cNvSpPr>
          <p:nvPr/>
        </p:nvSpPr>
        <p:spPr bwMode="auto">
          <a:xfrm>
            <a:off x="346075" y="2118768"/>
            <a:ext cx="588210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90000"/>
              <a:buFont typeface="Wingdings 2" panose="05020102010507070707" pitchFamily="18" charset="2"/>
              <a:buChar char="Ü"/>
              <a:defRPr sz="2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lr>
                <a:srgbClr val="949FBF"/>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lr>
                <a:schemeClr val="bg2"/>
              </a:buClr>
              <a:buSzPct val="90000"/>
              <a:buFont typeface="Wingdings 2" panose="05020102010507070707" pitchFamily="18" charset="2"/>
              <a:buChar char="Ü"/>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lr>
                <a:srgbClr val="949FBF"/>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0"/>
              </a:spcBef>
              <a:buClrTx/>
              <a:buSzTx/>
              <a:buFontTx/>
              <a:buNone/>
            </a:pPr>
            <a:r>
              <a:rPr lang="it-IT" altLang="en-US" sz="3200" b="1" i="1" dirty="0">
                <a:solidFill>
                  <a:srgbClr val="FFC000"/>
                </a:solidFill>
                <a:latin typeface="Times New Roman" panose="02020603050405020304" pitchFamily="18" charset="0"/>
              </a:rPr>
              <a:t>            </a:t>
            </a:r>
            <a:r>
              <a:rPr lang="it-IT" altLang="en-US" sz="3200" b="1" i="1" dirty="0">
                <a:solidFill>
                  <a:schemeClr val="bg2">
                    <a:lumMod val="20000"/>
                    <a:lumOff val="80000"/>
                  </a:schemeClr>
                </a:solidFill>
                <a:latin typeface="Times New Roman" panose="02020603050405020304" pitchFamily="18" charset="0"/>
              </a:rPr>
              <a:t>Spettro          scopia</a:t>
            </a:r>
          </a:p>
          <a:p>
            <a:pPr eaLnBrk="1" hangingPunct="1">
              <a:spcBef>
                <a:spcPct val="0"/>
              </a:spcBef>
              <a:buClrTx/>
              <a:buSzTx/>
              <a:buFontTx/>
              <a:buNone/>
            </a:pPr>
            <a:r>
              <a:rPr lang="it-IT" altLang="en-US" sz="3200" b="1" i="1" dirty="0">
                <a:solidFill>
                  <a:srgbClr val="FF0000"/>
                </a:solidFill>
                <a:latin typeface="Times New Roman" panose="02020603050405020304" pitchFamily="18" charset="0"/>
              </a:rPr>
              <a:t>Dive</a:t>
            </a:r>
            <a:r>
              <a:rPr lang="it-IT" altLang="en-US" sz="3200" b="1" i="1" dirty="0">
                <a:solidFill>
                  <a:srgbClr val="FFC000"/>
                </a:solidFill>
                <a:latin typeface="Times New Roman" panose="02020603050405020304" pitchFamily="18" charset="0"/>
              </a:rPr>
              <a:t>rtia</a:t>
            </a:r>
            <a:r>
              <a:rPr lang="it-IT" altLang="en-US" sz="3200" b="1" i="1" dirty="0">
                <a:solidFill>
                  <a:srgbClr val="FFFF00"/>
                </a:solidFill>
                <a:latin typeface="Times New Roman" panose="02020603050405020304" pitchFamily="18" charset="0"/>
              </a:rPr>
              <a:t>moci</a:t>
            </a:r>
            <a:r>
              <a:rPr lang="it-IT" altLang="en-US" sz="3200" b="1" i="1" dirty="0">
                <a:solidFill>
                  <a:srgbClr val="FFC000"/>
                </a:solidFill>
                <a:latin typeface="Times New Roman" panose="02020603050405020304" pitchFamily="18" charset="0"/>
              </a:rPr>
              <a:t> </a:t>
            </a:r>
            <a:r>
              <a:rPr lang="it-IT" altLang="en-US" sz="3200" b="1" i="1" dirty="0">
                <a:solidFill>
                  <a:srgbClr val="92D050"/>
                </a:solidFill>
                <a:latin typeface="Times New Roman" panose="02020603050405020304" pitchFamily="18" charset="0"/>
              </a:rPr>
              <a:t>con lo </a:t>
            </a:r>
            <a:r>
              <a:rPr lang="it-IT" altLang="en-US" sz="3200" b="1" i="1" dirty="0">
                <a:solidFill>
                  <a:srgbClr val="66CCFF"/>
                </a:solidFill>
                <a:latin typeface="Times New Roman" panose="02020603050405020304" pitchFamily="18" charset="0"/>
              </a:rPr>
              <a:t>Star</a:t>
            </a:r>
            <a:r>
              <a:rPr lang="it-IT" altLang="en-US" sz="3200" b="1" i="1" dirty="0">
                <a:solidFill>
                  <a:srgbClr val="FFC000"/>
                </a:solidFill>
                <a:latin typeface="Times New Roman" panose="02020603050405020304" pitchFamily="18" charset="0"/>
              </a:rPr>
              <a:t> </a:t>
            </a:r>
            <a:r>
              <a:rPr lang="it-IT" altLang="en-US" sz="3200" b="1" i="1" dirty="0">
                <a:solidFill>
                  <a:srgbClr val="0066FF"/>
                </a:solidFill>
                <a:latin typeface="Times New Roman" panose="02020603050405020304" pitchFamily="18" charset="0"/>
              </a:rPr>
              <a:t>Anal</a:t>
            </a:r>
            <a:r>
              <a:rPr lang="it-IT" altLang="en-US" sz="3200" b="1" i="1" dirty="0">
                <a:solidFill>
                  <a:srgbClr val="9966FF"/>
                </a:solidFill>
                <a:latin typeface="Times New Roman" panose="02020603050405020304" pitchFamily="18" charset="0"/>
              </a:rPr>
              <a:t>yser</a:t>
            </a:r>
            <a:endParaRPr lang="it-IT" altLang="en-US" sz="3600" b="1" i="1" dirty="0">
              <a:solidFill>
                <a:srgbClr val="9966FF"/>
              </a:solidFill>
              <a:latin typeface="Times New Roman" panose="02020603050405020304" pitchFamily="18" charset="0"/>
            </a:endParaRPr>
          </a:p>
        </p:txBody>
      </p:sp>
      <p:pic>
        <p:nvPicPr>
          <p:cNvPr id="8196" name="Picture 3">
            <a:extLst>
              <a:ext uri="{FF2B5EF4-FFF2-40B4-BE49-F238E27FC236}">
                <a16:creationId xmlns:a16="http://schemas.microsoft.com/office/drawing/2014/main" id="{FFD94A7D-7716-4B2F-8393-E42433B48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438" y="5929313"/>
            <a:ext cx="9810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8197" name="Text Box 10">
            <a:extLst>
              <a:ext uri="{FF2B5EF4-FFF2-40B4-BE49-F238E27FC236}">
                <a16:creationId xmlns:a16="http://schemas.microsoft.com/office/drawing/2014/main" id="{23EEC896-94D5-43EC-B013-156FBEA42CE2}"/>
              </a:ext>
            </a:extLst>
          </p:cNvPr>
          <p:cNvSpPr txBox="1">
            <a:spLocks noChangeArrowheads="1"/>
          </p:cNvSpPr>
          <p:nvPr/>
        </p:nvSpPr>
        <p:spPr bwMode="auto">
          <a:xfrm>
            <a:off x="1062038" y="6245225"/>
            <a:ext cx="302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Wingdings 2" panose="05020102010507070707" pitchFamily="18" charset="2"/>
              <a:buChar char="Ü"/>
              <a:defRPr sz="2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lr>
                <a:srgbClr val="949FBF"/>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lr>
                <a:schemeClr val="bg2"/>
              </a:buClr>
              <a:buSzPct val="90000"/>
              <a:buFont typeface="Wingdings 2" panose="05020102010507070707" pitchFamily="18" charset="2"/>
              <a:buChar char="Ü"/>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lr>
                <a:srgbClr val="949FBF"/>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5pPr>
            <a:lvl6pPr marL="2514600" indent="-22860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6pPr>
            <a:lvl7pPr marL="2971800" indent="-22860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7pPr>
            <a:lvl8pPr marL="3429000" indent="-22860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8pPr>
            <a:lvl9pPr marL="3886200" indent="-22860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0"/>
              </a:spcBef>
              <a:buClrTx/>
              <a:buSzTx/>
              <a:buFontTx/>
              <a:buNone/>
            </a:pPr>
            <a:r>
              <a:rPr lang="it-IT" altLang="en-US" sz="2000" b="1" i="1">
                <a:solidFill>
                  <a:srgbClr val="FF6600"/>
                </a:solidFill>
                <a:latin typeface="Times New Roman" panose="02020603050405020304" pitchFamily="18" charset="0"/>
              </a:rPr>
              <a:t>A  cura  di  Alberto  Villa</a:t>
            </a:r>
            <a:endParaRPr lang="it-IT" altLang="en-US" sz="2000" b="1" i="1">
              <a:solidFill>
                <a:srgbClr val="C00000"/>
              </a:solidFill>
              <a:latin typeface="Times New Roman" panose="02020603050405020304" pitchFamily="18" charset="0"/>
            </a:endParaRPr>
          </a:p>
        </p:txBody>
      </p:sp>
      <p:pic>
        <p:nvPicPr>
          <p:cNvPr id="8198" name="Picture 12">
            <a:extLst>
              <a:ext uri="{FF2B5EF4-FFF2-40B4-BE49-F238E27FC236}">
                <a16:creationId xmlns:a16="http://schemas.microsoft.com/office/drawing/2014/main" id="{CA786D14-E526-4D46-9567-9D04A4D61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5440"/>
            <a:ext cx="4086224" cy="132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Immagine 2">
            <a:extLst>
              <a:ext uri="{FF2B5EF4-FFF2-40B4-BE49-F238E27FC236}">
                <a16:creationId xmlns:a16="http://schemas.microsoft.com/office/drawing/2014/main" id="{39870B93-4CBE-40F2-8DBD-58B13821B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91" y="3121198"/>
            <a:ext cx="5189789" cy="309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Immagine 6">
            <a:extLst>
              <a:ext uri="{FF2B5EF4-FFF2-40B4-BE49-F238E27FC236}">
                <a16:creationId xmlns:a16="http://schemas.microsoft.com/office/drawing/2014/main" id="{01F13001-A2BD-4E6E-8E37-698DAB512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225" y="5575300"/>
            <a:ext cx="476567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Immagine 8">
            <a:extLst>
              <a:ext uri="{FF2B5EF4-FFF2-40B4-BE49-F238E27FC236}">
                <a16:creationId xmlns:a16="http://schemas.microsoft.com/office/drawing/2014/main" id="{8A2F3D08-728B-4AD2-881B-12120F2BDC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8759" y="2133740"/>
            <a:ext cx="1927643" cy="161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76075D31-6AA7-44FD-B49E-D41A0A5FC09C}"/>
              </a:ext>
            </a:extLst>
          </p:cNvPr>
          <p:cNvPicPr>
            <a:picLocks noChangeAspect="1"/>
          </p:cNvPicPr>
          <p:nvPr/>
        </p:nvPicPr>
        <p:blipFill>
          <a:blip r:embed="rId7"/>
          <a:stretch>
            <a:fillRect/>
          </a:stretch>
        </p:blipFill>
        <p:spPr>
          <a:xfrm>
            <a:off x="1062038" y="1444696"/>
            <a:ext cx="7182370" cy="528022"/>
          </a:xfrm>
          <a:prstGeom prst="rect">
            <a:avLst/>
          </a:prstGeom>
        </p:spPr>
      </p:pic>
      <p:pic>
        <p:nvPicPr>
          <p:cNvPr id="9" name="Immagine 8">
            <a:extLst>
              <a:ext uri="{FF2B5EF4-FFF2-40B4-BE49-F238E27FC236}">
                <a16:creationId xmlns:a16="http://schemas.microsoft.com/office/drawing/2014/main" id="{A30ABFFD-78B8-40EF-91C8-829163B2373B}"/>
              </a:ext>
            </a:extLst>
          </p:cNvPr>
          <p:cNvPicPr>
            <a:picLocks noChangeAspect="1"/>
          </p:cNvPicPr>
          <p:nvPr/>
        </p:nvPicPr>
        <p:blipFill>
          <a:blip r:embed="rId8"/>
          <a:stretch>
            <a:fillRect/>
          </a:stretch>
        </p:blipFill>
        <p:spPr>
          <a:xfrm>
            <a:off x="2843808" y="1909395"/>
            <a:ext cx="1031142" cy="886650"/>
          </a:xfrm>
          <a:prstGeom prst="rect">
            <a:avLst/>
          </a:prstGeom>
        </p:spPr>
      </p:pic>
      <p:pic>
        <p:nvPicPr>
          <p:cNvPr id="11" name="Immagine 10">
            <a:extLst>
              <a:ext uri="{FF2B5EF4-FFF2-40B4-BE49-F238E27FC236}">
                <a16:creationId xmlns:a16="http://schemas.microsoft.com/office/drawing/2014/main" id="{E8C8DE49-DE86-4682-B8B3-FFE5472FDE91}"/>
              </a:ext>
            </a:extLst>
          </p:cNvPr>
          <p:cNvPicPr>
            <a:picLocks noChangeAspect="1"/>
          </p:cNvPicPr>
          <p:nvPr/>
        </p:nvPicPr>
        <p:blipFill>
          <a:blip r:embed="rId9"/>
          <a:stretch>
            <a:fillRect/>
          </a:stretch>
        </p:blipFill>
        <p:spPr>
          <a:xfrm>
            <a:off x="5580112" y="3979720"/>
            <a:ext cx="2619048" cy="1066667"/>
          </a:xfrm>
          <a:prstGeom prst="rect">
            <a:avLst/>
          </a:prstGeom>
        </p:spPr>
      </p:pic>
      <p:pic>
        <p:nvPicPr>
          <p:cNvPr id="4" name="Immagine 3">
            <a:extLst>
              <a:ext uri="{FF2B5EF4-FFF2-40B4-BE49-F238E27FC236}">
                <a16:creationId xmlns:a16="http://schemas.microsoft.com/office/drawing/2014/main" id="{806582CE-CB49-4E50-B309-31AE528E2B22}"/>
              </a:ext>
            </a:extLst>
          </p:cNvPr>
          <p:cNvPicPr>
            <a:picLocks noChangeAspect="1"/>
          </p:cNvPicPr>
          <p:nvPr/>
        </p:nvPicPr>
        <p:blipFill>
          <a:blip r:embed="rId10"/>
          <a:stretch>
            <a:fillRect/>
          </a:stretch>
        </p:blipFill>
        <p:spPr>
          <a:xfrm>
            <a:off x="5237376" y="208762"/>
            <a:ext cx="3745878" cy="8964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a:extLst>
              <a:ext uri="{FF2B5EF4-FFF2-40B4-BE49-F238E27FC236}">
                <a16:creationId xmlns:a16="http://schemas.microsoft.com/office/drawing/2014/main" id="{5F170F1D-59E8-448F-9B7E-DA870DFDA38D}"/>
              </a:ext>
            </a:extLst>
          </p:cNvPr>
          <p:cNvSpPr>
            <a:spLocks noGrp="1" noChangeArrowheads="1"/>
          </p:cNvSpPr>
          <p:nvPr>
            <p:ph type="title" idx="4294967295"/>
          </p:nvPr>
        </p:nvSpPr>
        <p:spPr>
          <a:xfrm>
            <a:off x="457200" y="274638"/>
            <a:ext cx="8229600" cy="654050"/>
          </a:xfrm>
        </p:spPr>
        <p:txBody>
          <a:bodyPr/>
          <a:lstStyle/>
          <a:p>
            <a:pPr eaLnBrk="1" hangingPunct="1"/>
            <a:r>
              <a:rPr lang="it-IT" altLang="it-IT" sz="3600" b="1" i="1" dirty="0">
                <a:solidFill>
                  <a:srgbClr val="FFCC00"/>
                </a:solidFill>
                <a:latin typeface="Times New Roman" panose="02020603050405020304" pitchFamily="18" charset="0"/>
              </a:rPr>
              <a:t>Lo spettro elettromagnetico </a:t>
            </a:r>
            <a:endParaRPr lang="it-IT" altLang="it-IT" sz="3600" dirty="0"/>
          </a:p>
        </p:txBody>
      </p:sp>
      <p:graphicFrame>
        <p:nvGraphicFramePr>
          <p:cNvPr id="3074" name="Object 3">
            <a:extLst>
              <a:ext uri="{FF2B5EF4-FFF2-40B4-BE49-F238E27FC236}">
                <a16:creationId xmlns:a16="http://schemas.microsoft.com/office/drawing/2014/main" id="{58D9AE68-DF84-4E83-B15B-119260023FDC}"/>
              </a:ext>
            </a:extLst>
          </p:cNvPr>
          <p:cNvGraphicFramePr>
            <a:graphicFrameLocks noChangeAspect="1"/>
          </p:cNvGraphicFramePr>
          <p:nvPr/>
        </p:nvGraphicFramePr>
        <p:xfrm>
          <a:off x="250825" y="1125538"/>
          <a:ext cx="8893175" cy="5311775"/>
        </p:xfrm>
        <a:graphic>
          <a:graphicData uri="http://schemas.openxmlformats.org/presentationml/2006/ole">
            <mc:AlternateContent xmlns:mc="http://schemas.openxmlformats.org/markup-compatibility/2006">
              <mc:Choice xmlns:v="urn:schemas-microsoft-com:vml" Requires="v">
                <p:oleObj r:id="rId2" imgW="7000000" imgH="4180952" progId="">
                  <p:embed/>
                </p:oleObj>
              </mc:Choice>
              <mc:Fallback>
                <p:oleObj r:id="rId2" imgW="7000000" imgH="4180952" progId="">
                  <p:embed/>
                  <p:pic>
                    <p:nvPicPr>
                      <p:cNvPr id="3074" name="Object 3">
                        <a:extLst>
                          <a:ext uri="{FF2B5EF4-FFF2-40B4-BE49-F238E27FC236}">
                            <a16:creationId xmlns:a16="http://schemas.microsoft.com/office/drawing/2014/main" id="{58D9AE68-DF84-4E83-B15B-119260023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5538"/>
                        <a:ext cx="8893175" cy="531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Immagine 2">
            <a:extLst>
              <a:ext uri="{FF2B5EF4-FFF2-40B4-BE49-F238E27FC236}">
                <a16:creationId xmlns:a16="http://schemas.microsoft.com/office/drawing/2014/main" id="{394F2DC4-B8CD-4D4E-B245-ABE476EC972E}"/>
              </a:ext>
            </a:extLst>
          </p:cNvPr>
          <p:cNvPicPr>
            <a:picLocks noChangeAspect="1"/>
          </p:cNvPicPr>
          <p:nvPr/>
        </p:nvPicPr>
        <p:blipFill>
          <a:blip r:embed="rId4"/>
          <a:stretch>
            <a:fillRect/>
          </a:stretch>
        </p:blipFill>
        <p:spPr>
          <a:xfrm>
            <a:off x="3616256" y="5301208"/>
            <a:ext cx="171475" cy="235778"/>
          </a:xfrm>
          <a:prstGeom prst="rect">
            <a:avLst/>
          </a:prstGeom>
        </p:spPr>
      </p:pic>
      <p:pic>
        <p:nvPicPr>
          <p:cNvPr id="5" name="Immagine 4">
            <a:extLst>
              <a:ext uri="{FF2B5EF4-FFF2-40B4-BE49-F238E27FC236}">
                <a16:creationId xmlns:a16="http://schemas.microsoft.com/office/drawing/2014/main" id="{2CA0463E-CC81-465D-80EE-77305AD47AB5}"/>
              </a:ext>
            </a:extLst>
          </p:cNvPr>
          <p:cNvPicPr>
            <a:picLocks noChangeAspect="1"/>
          </p:cNvPicPr>
          <p:nvPr/>
        </p:nvPicPr>
        <p:blipFill>
          <a:blip r:embed="rId4"/>
          <a:stretch>
            <a:fillRect/>
          </a:stretch>
        </p:blipFill>
        <p:spPr>
          <a:xfrm>
            <a:off x="4156434" y="5229200"/>
            <a:ext cx="223844" cy="307786"/>
          </a:xfrm>
          <a:prstGeom prst="rect">
            <a:avLst/>
          </a:prstGeom>
        </p:spPr>
      </p:pic>
      <p:pic>
        <p:nvPicPr>
          <p:cNvPr id="7" name="Immagine 6">
            <a:extLst>
              <a:ext uri="{FF2B5EF4-FFF2-40B4-BE49-F238E27FC236}">
                <a16:creationId xmlns:a16="http://schemas.microsoft.com/office/drawing/2014/main" id="{205898C2-6814-4C42-A9E1-B571926ACA78}"/>
              </a:ext>
            </a:extLst>
          </p:cNvPr>
          <p:cNvPicPr>
            <a:picLocks noChangeAspect="1"/>
          </p:cNvPicPr>
          <p:nvPr/>
        </p:nvPicPr>
        <p:blipFill>
          <a:blip r:embed="rId4"/>
          <a:stretch>
            <a:fillRect/>
          </a:stretch>
        </p:blipFill>
        <p:spPr>
          <a:xfrm>
            <a:off x="5436096" y="6021288"/>
            <a:ext cx="191163" cy="2628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a:extLst>
              <a:ext uri="{FF2B5EF4-FFF2-40B4-BE49-F238E27FC236}">
                <a16:creationId xmlns:a16="http://schemas.microsoft.com/office/drawing/2014/main" id="{4754187E-FA5F-4F20-9028-7CFC1DC2D5ED}"/>
              </a:ext>
            </a:extLst>
          </p:cNvPr>
          <p:cNvSpPr>
            <a:spLocks noGrp="1" noChangeArrowheads="1"/>
          </p:cNvSpPr>
          <p:nvPr>
            <p:ph type="title" idx="4294967295"/>
          </p:nvPr>
        </p:nvSpPr>
        <p:spPr>
          <a:xfrm>
            <a:off x="457200" y="274638"/>
            <a:ext cx="7931150" cy="633412"/>
          </a:xfrm>
        </p:spPr>
        <p:txBody>
          <a:bodyPr/>
          <a:lstStyle/>
          <a:p>
            <a:pPr eaLnBrk="1" hangingPunct="1"/>
            <a:r>
              <a:rPr lang="it-IT" altLang="it-IT" sz="2800" b="1" i="1">
                <a:solidFill>
                  <a:srgbClr val="FFCC00"/>
                </a:solidFill>
                <a:latin typeface="Times New Roman" panose="02020603050405020304" pitchFamily="18" charset="0"/>
              </a:rPr>
              <a:t>     Caratteristiche dell’onda elettromagnetica</a:t>
            </a:r>
            <a:endParaRPr lang="en-US" altLang="it-IT" sz="2800" b="1" i="1">
              <a:solidFill>
                <a:srgbClr val="FFCC00"/>
              </a:solidFill>
              <a:latin typeface="Times New Roman" panose="02020603050405020304" pitchFamily="18" charset="0"/>
            </a:endParaRPr>
          </a:p>
        </p:txBody>
      </p:sp>
      <p:sp>
        <p:nvSpPr>
          <p:cNvPr id="29699" name="Text Box 7">
            <a:extLst>
              <a:ext uri="{FF2B5EF4-FFF2-40B4-BE49-F238E27FC236}">
                <a16:creationId xmlns:a16="http://schemas.microsoft.com/office/drawing/2014/main" id="{566C4889-6DE4-4D68-8A0E-F45F6493BA02}"/>
              </a:ext>
            </a:extLst>
          </p:cNvPr>
          <p:cNvSpPr txBox="1">
            <a:spLocks noChangeArrowheads="1"/>
          </p:cNvSpPr>
          <p:nvPr/>
        </p:nvSpPr>
        <p:spPr bwMode="auto">
          <a:xfrm>
            <a:off x="755650" y="4365625"/>
            <a:ext cx="78168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buFont typeface="Wingdings" panose="05000000000000000000" pitchFamily="2" charset="2"/>
              <a:buChar char="q"/>
            </a:pPr>
            <a:r>
              <a:rPr lang="it-IT" altLang="it-IT" sz="2400" b="1" i="1">
                <a:solidFill>
                  <a:srgbClr val="0099FF"/>
                </a:solidFill>
                <a:latin typeface="Times New Roman" panose="02020603050405020304" pitchFamily="18" charset="0"/>
              </a:rPr>
              <a:t>  </a:t>
            </a:r>
            <a:r>
              <a:rPr lang="it-IT" altLang="it-IT" sz="2400" b="1" i="1">
                <a:solidFill>
                  <a:srgbClr val="FFC000"/>
                </a:solidFill>
                <a:latin typeface="Times New Roman" panose="02020603050405020304" pitchFamily="18" charset="0"/>
              </a:rPr>
              <a:t>Lunghezza d’onda  (λ) </a:t>
            </a:r>
            <a:r>
              <a:rPr lang="it-IT" altLang="it-IT" sz="2400" b="1" i="1">
                <a:solidFill>
                  <a:srgbClr val="0099FF"/>
                </a:solidFill>
                <a:latin typeface="Times New Roman" panose="02020603050405020304" pitchFamily="18" charset="0"/>
              </a:rPr>
              <a:t>:  distanza lineare tra due massimi  successivi di un’onda</a:t>
            </a:r>
          </a:p>
          <a:p>
            <a:pPr eaLnBrk="1" hangingPunct="1">
              <a:buFont typeface="Wingdings" panose="05000000000000000000" pitchFamily="2" charset="2"/>
              <a:buChar char="q"/>
            </a:pPr>
            <a:r>
              <a:rPr lang="it-IT" altLang="it-IT" sz="2400" b="1" i="1">
                <a:solidFill>
                  <a:srgbClr val="0099FF"/>
                </a:solidFill>
                <a:latin typeface="Times New Roman" panose="02020603050405020304" pitchFamily="18" charset="0"/>
              </a:rPr>
              <a:t>  </a:t>
            </a:r>
            <a:r>
              <a:rPr lang="it-IT" altLang="it-IT" sz="2400" b="1" i="1">
                <a:solidFill>
                  <a:srgbClr val="FFC000"/>
                </a:solidFill>
                <a:latin typeface="Times New Roman" panose="02020603050405020304" pitchFamily="18" charset="0"/>
              </a:rPr>
              <a:t>Ampiezza</a:t>
            </a:r>
            <a:r>
              <a:rPr lang="it-IT" altLang="it-IT" sz="2400" b="1" i="1">
                <a:solidFill>
                  <a:srgbClr val="FFFF00"/>
                </a:solidFill>
                <a:latin typeface="Times New Roman" panose="02020603050405020304" pitchFamily="18" charset="0"/>
              </a:rPr>
              <a:t> </a:t>
            </a:r>
            <a:r>
              <a:rPr lang="it-IT" altLang="it-IT" sz="2400" b="1" i="1">
                <a:solidFill>
                  <a:srgbClr val="0099FF"/>
                </a:solidFill>
                <a:latin typeface="Times New Roman" panose="02020603050405020304" pitchFamily="18" charset="0"/>
              </a:rPr>
              <a:t>: distanza verticale tra un massimo della curva e l’asse delle x</a:t>
            </a:r>
          </a:p>
          <a:p>
            <a:pPr eaLnBrk="1" hangingPunct="1">
              <a:buFont typeface="Wingdings" panose="05000000000000000000" pitchFamily="2" charset="2"/>
              <a:buChar char="q"/>
            </a:pPr>
            <a:r>
              <a:rPr lang="it-IT" altLang="it-IT" sz="2400" b="1" i="1">
                <a:solidFill>
                  <a:srgbClr val="0099FF"/>
                </a:solidFill>
                <a:latin typeface="Times New Roman" panose="02020603050405020304" pitchFamily="18" charset="0"/>
              </a:rPr>
              <a:t>  </a:t>
            </a:r>
            <a:r>
              <a:rPr lang="it-IT" altLang="it-IT" sz="2400" b="1" i="1">
                <a:solidFill>
                  <a:srgbClr val="FFC000"/>
                </a:solidFill>
                <a:latin typeface="Times New Roman" panose="02020603050405020304" pitchFamily="18" charset="0"/>
              </a:rPr>
              <a:t>Frequenza  (v)</a:t>
            </a:r>
            <a:r>
              <a:rPr lang="it-IT" altLang="it-IT" sz="2400" b="1" i="1">
                <a:solidFill>
                  <a:srgbClr val="0099FF"/>
                </a:solidFill>
                <a:latin typeface="Times New Roman" panose="02020603050405020304" pitchFamily="18" charset="0"/>
              </a:rPr>
              <a:t> : numero di oscillazioni  del campo in 1 secondo (Hz = 1 ciclo/s)</a:t>
            </a:r>
            <a:endParaRPr lang="en-US" altLang="it-IT" sz="2400" b="1" i="1">
              <a:solidFill>
                <a:srgbClr val="0099FF"/>
              </a:solidFill>
              <a:latin typeface="Times New Roman" panose="02020603050405020304" pitchFamily="18" charset="0"/>
            </a:endParaRPr>
          </a:p>
        </p:txBody>
      </p:sp>
      <p:pic>
        <p:nvPicPr>
          <p:cNvPr id="29700" name="Picture 9">
            <a:extLst>
              <a:ext uri="{FF2B5EF4-FFF2-40B4-BE49-F238E27FC236}">
                <a16:creationId xmlns:a16="http://schemas.microsoft.com/office/drawing/2014/main" id="{4BE59D08-E3C9-440B-879C-B06740BCF50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85938" y="857250"/>
            <a:ext cx="5929312" cy="3521075"/>
          </a:xfr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8750071-DC70-4C8B-ADCD-BFDA381A5034}"/>
              </a:ext>
            </a:extLst>
          </p:cNvPr>
          <p:cNvSpPr>
            <a:spLocks noGrp="1" noChangeArrowheads="1"/>
          </p:cNvSpPr>
          <p:nvPr>
            <p:ph type="title" idx="4294967295"/>
          </p:nvPr>
        </p:nvSpPr>
        <p:spPr/>
        <p:txBody>
          <a:bodyPr/>
          <a:lstStyle/>
          <a:p>
            <a:pPr eaLnBrk="1" hangingPunct="1"/>
            <a:r>
              <a:rPr lang="it-IT" altLang="it-IT" sz="3200" b="1" i="1">
                <a:solidFill>
                  <a:srgbClr val="FFCC00"/>
                </a:solidFill>
                <a:latin typeface="Times New Roman" panose="02020603050405020304" pitchFamily="18" charset="0"/>
              </a:rPr>
              <a:t>Caratteristiche dell’onda elettromagnetica</a:t>
            </a:r>
            <a:endParaRPr lang="en-US" altLang="it-IT" sz="3200" b="1" i="1">
              <a:solidFill>
                <a:srgbClr val="FFCC00"/>
              </a:solidFill>
              <a:latin typeface="Times New Roman" panose="02020603050405020304" pitchFamily="18" charset="0"/>
            </a:endParaRPr>
          </a:p>
        </p:txBody>
      </p:sp>
      <p:sp>
        <p:nvSpPr>
          <p:cNvPr id="30723" name="Text Box 6">
            <a:extLst>
              <a:ext uri="{FF2B5EF4-FFF2-40B4-BE49-F238E27FC236}">
                <a16:creationId xmlns:a16="http://schemas.microsoft.com/office/drawing/2014/main" id="{58895C44-B5E4-4075-A3F0-F0A93846C1ED}"/>
              </a:ext>
            </a:extLst>
          </p:cNvPr>
          <p:cNvSpPr txBox="1">
            <a:spLocks noChangeArrowheads="1"/>
          </p:cNvSpPr>
          <p:nvPr/>
        </p:nvSpPr>
        <p:spPr bwMode="auto">
          <a:xfrm>
            <a:off x="1042988" y="4437063"/>
            <a:ext cx="75088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sz="2400" b="1" i="1" dirty="0">
                <a:solidFill>
                  <a:srgbClr val="EAEAEA"/>
                </a:solidFill>
                <a:latin typeface="Times New Roman" panose="02020603050405020304" pitchFamily="18" charset="0"/>
              </a:rPr>
              <a:t>Frequenza (</a:t>
            </a:r>
            <a:r>
              <a:rPr lang="it-IT" altLang="it-IT" sz="3200" b="1" i="1" dirty="0">
                <a:solidFill>
                  <a:srgbClr val="FF3300"/>
                </a:solidFill>
                <a:latin typeface="Times New Roman" panose="02020603050405020304" pitchFamily="18" charset="0"/>
              </a:rPr>
              <a:t>v</a:t>
            </a:r>
            <a:r>
              <a:rPr lang="it-IT" altLang="it-IT" sz="2400" b="1" i="1" dirty="0">
                <a:solidFill>
                  <a:srgbClr val="EAEAEA"/>
                </a:solidFill>
                <a:latin typeface="Times New Roman" panose="02020603050405020304" pitchFamily="18" charset="0"/>
              </a:rPr>
              <a:t>) : numero di oscillazioni  in 1 secondo</a:t>
            </a:r>
            <a:endParaRPr lang="en-US" altLang="it-IT" sz="2400" b="1" i="1" dirty="0">
              <a:solidFill>
                <a:srgbClr val="EAEAEA"/>
              </a:solidFill>
              <a:latin typeface="Times New Roman" panose="02020603050405020304" pitchFamily="18" charset="0"/>
            </a:endParaRPr>
          </a:p>
        </p:txBody>
      </p:sp>
      <p:sp>
        <p:nvSpPr>
          <p:cNvPr id="30724" name="Text Box 7">
            <a:extLst>
              <a:ext uri="{FF2B5EF4-FFF2-40B4-BE49-F238E27FC236}">
                <a16:creationId xmlns:a16="http://schemas.microsoft.com/office/drawing/2014/main" id="{1F710EA3-264B-4200-BB77-6D6CE3E6F341}"/>
              </a:ext>
            </a:extLst>
          </p:cNvPr>
          <p:cNvSpPr txBox="1">
            <a:spLocks noChangeArrowheads="1"/>
          </p:cNvSpPr>
          <p:nvPr/>
        </p:nvSpPr>
        <p:spPr bwMode="auto">
          <a:xfrm>
            <a:off x="1403350" y="4941888"/>
            <a:ext cx="63277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it-IT" altLang="it-IT" sz="4400" b="1" i="1">
                <a:solidFill>
                  <a:srgbClr val="66CCFF"/>
                </a:solidFill>
                <a:latin typeface="Times New Roman" panose="02020603050405020304" pitchFamily="18" charset="0"/>
              </a:rPr>
              <a:t>E </a:t>
            </a:r>
            <a:r>
              <a:rPr lang="it-IT" altLang="it-IT" sz="4400" b="1" i="1" baseline="-25000">
                <a:solidFill>
                  <a:srgbClr val="66CCFF"/>
                </a:solidFill>
                <a:latin typeface="Times New Roman" panose="02020603050405020304" pitchFamily="18" charset="0"/>
              </a:rPr>
              <a:t>fotone</a:t>
            </a:r>
            <a:r>
              <a:rPr lang="it-IT" altLang="it-IT" sz="4400" b="1" i="1">
                <a:solidFill>
                  <a:srgbClr val="66CCFF"/>
                </a:solidFill>
                <a:latin typeface="Times New Roman" panose="02020603050405020304" pitchFamily="18" charset="0"/>
              </a:rPr>
              <a:t>  =   h</a:t>
            </a:r>
            <a:r>
              <a:rPr lang="it-IT" altLang="it-IT" sz="4400" b="1" i="1">
                <a:solidFill>
                  <a:srgbClr val="FF3300"/>
                </a:solidFill>
                <a:latin typeface="Times New Roman" panose="02020603050405020304" pitchFamily="18" charset="0"/>
              </a:rPr>
              <a:t>v </a:t>
            </a:r>
          </a:p>
          <a:p>
            <a:pPr algn="ctr" eaLnBrk="1" hangingPunct="1"/>
            <a:endParaRPr lang="it-IT" altLang="it-IT" sz="1600" b="1" i="1">
              <a:solidFill>
                <a:srgbClr val="66CCFF"/>
              </a:solidFill>
              <a:latin typeface="Times New Roman" panose="02020603050405020304" pitchFamily="18" charset="0"/>
            </a:endParaRPr>
          </a:p>
          <a:p>
            <a:pPr algn="ctr" eaLnBrk="1" hangingPunct="1"/>
            <a:r>
              <a:rPr lang="it-IT" altLang="it-IT" sz="2400" b="1" i="1">
                <a:solidFill>
                  <a:srgbClr val="66CCFF"/>
                </a:solidFill>
                <a:latin typeface="Times New Roman" panose="02020603050405020304" pitchFamily="18" charset="0"/>
              </a:rPr>
              <a:t> </a:t>
            </a:r>
            <a:r>
              <a:rPr lang="it-IT" altLang="it-IT" sz="2000" b="1" i="1">
                <a:solidFill>
                  <a:srgbClr val="66CCFF"/>
                </a:solidFill>
                <a:latin typeface="Times New Roman" panose="02020603050405020304" pitchFamily="18" charset="0"/>
              </a:rPr>
              <a:t>dove h è la nota costante di Planck  (6.63 x 10-27 erg sec) </a:t>
            </a:r>
            <a:endParaRPr lang="en-US" altLang="it-IT" sz="2000" b="1" i="1">
              <a:solidFill>
                <a:srgbClr val="66CCFF"/>
              </a:solidFill>
              <a:latin typeface="Times New Roman" panose="02020603050405020304" pitchFamily="18" charset="0"/>
            </a:endParaRPr>
          </a:p>
        </p:txBody>
      </p:sp>
      <p:pic>
        <p:nvPicPr>
          <p:cNvPr id="30725" name="Picture 9">
            <a:extLst>
              <a:ext uri="{FF2B5EF4-FFF2-40B4-BE49-F238E27FC236}">
                <a16:creationId xmlns:a16="http://schemas.microsoft.com/office/drawing/2014/main" id="{5D47025F-7611-4E7B-814E-BAA4256D3AA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00250" y="1143000"/>
            <a:ext cx="5429250" cy="3379788"/>
          </a:xfr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a:extLst>
              <a:ext uri="{FF2B5EF4-FFF2-40B4-BE49-F238E27FC236}">
                <a16:creationId xmlns:a16="http://schemas.microsoft.com/office/drawing/2014/main" id="{CE42E7EB-9F50-434F-8A94-6CB3DE08A5E6}"/>
              </a:ext>
            </a:extLst>
          </p:cNvPr>
          <p:cNvGraphicFramePr>
            <a:graphicFrameLocks noChangeAspect="1"/>
          </p:cNvGraphicFramePr>
          <p:nvPr/>
        </p:nvGraphicFramePr>
        <p:xfrm>
          <a:off x="179388" y="188913"/>
          <a:ext cx="4437062" cy="4679950"/>
        </p:xfrm>
        <a:graphic>
          <a:graphicData uri="http://schemas.openxmlformats.org/presentationml/2006/ole">
            <mc:AlternateContent xmlns:mc="http://schemas.openxmlformats.org/markup-compatibility/2006">
              <mc:Choice xmlns:v="urn:schemas-microsoft-com:vml" Requires="v">
                <p:oleObj r:id="rId2" imgW="3839111" imgH="4048690" progId="">
                  <p:embed/>
                </p:oleObj>
              </mc:Choice>
              <mc:Fallback>
                <p:oleObj r:id="rId2" imgW="3839111" imgH="4048690" progId="">
                  <p:embed/>
                  <p:pic>
                    <p:nvPicPr>
                      <p:cNvPr id="4098" name="Object 3">
                        <a:extLst>
                          <a:ext uri="{FF2B5EF4-FFF2-40B4-BE49-F238E27FC236}">
                            <a16:creationId xmlns:a16="http://schemas.microsoft.com/office/drawing/2014/main" id="{CE42E7EB-9F50-434F-8A94-6CB3DE08A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4437062"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8" name="Object 4">
            <a:extLst>
              <a:ext uri="{FF2B5EF4-FFF2-40B4-BE49-F238E27FC236}">
                <a16:creationId xmlns:a16="http://schemas.microsoft.com/office/drawing/2014/main" id="{759B778D-A33D-42B2-AEA5-7B566D74A146}"/>
              </a:ext>
            </a:extLst>
          </p:cNvPr>
          <p:cNvGraphicFramePr>
            <a:graphicFrameLocks noChangeAspect="1"/>
          </p:cNvGraphicFramePr>
          <p:nvPr/>
        </p:nvGraphicFramePr>
        <p:xfrm>
          <a:off x="2411413" y="476250"/>
          <a:ext cx="6588125" cy="4486275"/>
        </p:xfrm>
        <a:graphic>
          <a:graphicData uri="http://schemas.openxmlformats.org/presentationml/2006/ole">
            <mc:AlternateContent xmlns:mc="http://schemas.openxmlformats.org/markup-compatibility/2006">
              <mc:Choice xmlns:v="urn:schemas-microsoft-com:vml" Requires="v">
                <p:oleObj r:id="rId4" imgW="5315692" imgH="3619048" progId="">
                  <p:embed/>
                </p:oleObj>
              </mc:Choice>
              <mc:Fallback>
                <p:oleObj r:id="rId4" imgW="5315692" imgH="3619048" progId="">
                  <p:embed/>
                  <p:pic>
                    <p:nvPicPr>
                      <p:cNvPr id="16388" name="Object 4">
                        <a:extLst>
                          <a:ext uri="{FF2B5EF4-FFF2-40B4-BE49-F238E27FC236}">
                            <a16:creationId xmlns:a16="http://schemas.microsoft.com/office/drawing/2014/main" id="{759B778D-A33D-42B2-AEA5-7B566D74A1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413" y="476250"/>
                        <a:ext cx="6588125"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1" name="Rectangle 5">
            <a:extLst>
              <a:ext uri="{FF2B5EF4-FFF2-40B4-BE49-F238E27FC236}">
                <a16:creationId xmlns:a16="http://schemas.microsoft.com/office/drawing/2014/main" id="{F0F1969D-3C25-456D-9CD0-10B8826A7670}"/>
              </a:ext>
            </a:extLst>
          </p:cNvPr>
          <p:cNvSpPr>
            <a:spLocks noChangeArrowheads="1"/>
          </p:cNvSpPr>
          <p:nvPr/>
        </p:nvSpPr>
        <p:spPr bwMode="auto">
          <a:xfrm>
            <a:off x="684213" y="5183188"/>
            <a:ext cx="761206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it-IT" altLang="it-IT" sz="2400" b="1" i="1">
                <a:solidFill>
                  <a:srgbClr val="FFFF00"/>
                </a:solidFill>
                <a:latin typeface="Times New Roman" panose="02020603050405020304" pitchFamily="18" charset="0"/>
              </a:rPr>
              <a:t>Osservando uno spettro, si può constatare che un corpo emette radiazioni elettromagnetiche in maniera</a:t>
            </a:r>
          </a:p>
          <a:p>
            <a:pPr algn="ctr"/>
            <a:r>
              <a:rPr lang="it-IT" altLang="it-IT" sz="2400" b="1" i="1">
                <a:solidFill>
                  <a:srgbClr val="FFFF00"/>
                </a:solidFill>
                <a:latin typeface="Times New Roman" panose="02020603050405020304" pitchFamily="18" charset="0"/>
              </a:rPr>
              <a:t>     direttamente proporzionale alla propria </a:t>
            </a:r>
            <a:r>
              <a:rPr lang="it-IT" altLang="it-IT" sz="3200" b="1" i="1">
                <a:solidFill>
                  <a:srgbClr val="FF3300"/>
                </a:solidFill>
                <a:latin typeface="Times New Roman" panose="02020603050405020304" pitchFamily="18" charset="0"/>
              </a:rPr>
              <a:t>temperatura</a:t>
            </a:r>
            <a:r>
              <a:rPr lang="en-US" altLang="it-IT" sz="2400">
                <a:solidFill>
                  <a:srgbClr val="CC0000"/>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ox(in)">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716B378B-0400-4CE9-8DFC-FAC6A6D382F0}"/>
              </a:ext>
            </a:extLst>
          </p:cNvPr>
          <p:cNvSpPr>
            <a:spLocks noGrp="1"/>
          </p:cNvSpPr>
          <p:nvPr>
            <p:ph type="title" idx="4294967295"/>
          </p:nvPr>
        </p:nvSpPr>
        <p:spPr>
          <a:xfrm>
            <a:off x="468313" y="0"/>
            <a:ext cx="8229600" cy="706438"/>
          </a:xfrm>
        </p:spPr>
        <p:txBody>
          <a:bodyPr/>
          <a:lstStyle/>
          <a:p>
            <a:pPr eaLnBrk="1" hangingPunct="1">
              <a:defRPr/>
            </a:pPr>
            <a:r>
              <a:rPr lang="it-IT" sz="3600" b="1" i="1">
                <a:solidFill>
                  <a:schemeClr val="tx1"/>
                </a:solidFill>
                <a:effectLst>
                  <a:outerShdw blurRad="38100" dist="38100" dir="2700000" algn="tl">
                    <a:srgbClr val="FFFFFF"/>
                  </a:outerShdw>
                </a:effectLst>
                <a:latin typeface="Times New Roman" pitchFamily="18" charset="0"/>
              </a:rPr>
              <a:t>IL CORPO NERO</a:t>
            </a:r>
          </a:p>
        </p:txBody>
      </p:sp>
      <p:graphicFrame>
        <p:nvGraphicFramePr>
          <p:cNvPr id="5123" name="Object 4">
            <a:extLst>
              <a:ext uri="{FF2B5EF4-FFF2-40B4-BE49-F238E27FC236}">
                <a16:creationId xmlns:a16="http://schemas.microsoft.com/office/drawing/2014/main" id="{66521375-C6B3-4FF2-A90F-541FEC0DC02A}"/>
              </a:ext>
            </a:extLst>
          </p:cNvPr>
          <p:cNvGraphicFramePr>
            <a:graphicFrameLocks noChangeAspect="1"/>
          </p:cNvGraphicFramePr>
          <p:nvPr>
            <p:extLst>
              <p:ext uri="{D42A27DB-BD31-4B8C-83A1-F6EECF244321}">
                <p14:modId xmlns:p14="http://schemas.microsoft.com/office/powerpoint/2010/main" val="1282659352"/>
              </p:ext>
            </p:extLst>
          </p:nvPr>
        </p:nvGraphicFramePr>
        <p:xfrm>
          <a:off x="251520" y="5036504"/>
          <a:ext cx="4536504" cy="1009809"/>
        </p:xfrm>
        <a:graphic>
          <a:graphicData uri="http://schemas.openxmlformats.org/presentationml/2006/ole">
            <mc:AlternateContent xmlns:mc="http://schemas.openxmlformats.org/markup-compatibility/2006">
              <mc:Choice xmlns:v="urn:schemas-microsoft-com:vml" Requires="v">
                <p:oleObj r:id="rId2" imgW="4428571" imgH="1009791" progId="">
                  <p:embed/>
                </p:oleObj>
              </mc:Choice>
              <mc:Fallback>
                <p:oleObj r:id="rId2" imgW="4428571" imgH="1009791" progId="">
                  <p:embed/>
                  <p:pic>
                    <p:nvPicPr>
                      <p:cNvPr id="5123" name="Object 4">
                        <a:extLst>
                          <a:ext uri="{FF2B5EF4-FFF2-40B4-BE49-F238E27FC236}">
                            <a16:creationId xmlns:a16="http://schemas.microsoft.com/office/drawing/2014/main" id="{66521375-C6B3-4FF2-A90F-541FEC0DC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036504"/>
                        <a:ext cx="4536504" cy="1009809"/>
                      </a:xfrm>
                      <a:prstGeom prst="rect">
                        <a:avLst/>
                      </a:prstGeom>
                      <a:noFill/>
                      <a:ln>
                        <a:noFill/>
                      </a:ln>
                      <a:effectLst/>
                    </p:spPr>
                  </p:pic>
                </p:oleObj>
              </mc:Fallback>
            </mc:AlternateContent>
          </a:graphicData>
        </a:graphic>
      </p:graphicFrame>
      <p:pic>
        <p:nvPicPr>
          <p:cNvPr id="11" name="Immagine 10">
            <a:extLst>
              <a:ext uri="{FF2B5EF4-FFF2-40B4-BE49-F238E27FC236}">
                <a16:creationId xmlns:a16="http://schemas.microsoft.com/office/drawing/2014/main" id="{A64C1138-7DF5-489E-A43F-90354F0A3704}"/>
              </a:ext>
            </a:extLst>
          </p:cNvPr>
          <p:cNvPicPr>
            <a:picLocks noChangeAspect="1"/>
          </p:cNvPicPr>
          <p:nvPr/>
        </p:nvPicPr>
        <p:blipFill>
          <a:blip r:embed="rId4"/>
          <a:stretch>
            <a:fillRect/>
          </a:stretch>
        </p:blipFill>
        <p:spPr>
          <a:xfrm>
            <a:off x="6725940" y="5324097"/>
            <a:ext cx="1590476" cy="149460"/>
          </a:xfrm>
          <a:prstGeom prst="rect">
            <a:avLst/>
          </a:prstGeom>
        </p:spPr>
      </p:pic>
      <p:pic>
        <p:nvPicPr>
          <p:cNvPr id="20" name="Immagine 19">
            <a:extLst>
              <a:ext uri="{FF2B5EF4-FFF2-40B4-BE49-F238E27FC236}">
                <a16:creationId xmlns:a16="http://schemas.microsoft.com/office/drawing/2014/main" id="{309A88D9-1FF8-42C3-9D49-BB678DA0722F}"/>
              </a:ext>
            </a:extLst>
          </p:cNvPr>
          <p:cNvPicPr>
            <a:picLocks noChangeAspect="1"/>
          </p:cNvPicPr>
          <p:nvPr/>
        </p:nvPicPr>
        <p:blipFill>
          <a:blip r:embed="rId5"/>
          <a:stretch>
            <a:fillRect/>
          </a:stretch>
        </p:blipFill>
        <p:spPr>
          <a:xfrm>
            <a:off x="5437627" y="4899529"/>
            <a:ext cx="3266214" cy="1589399"/>
          </a:xfrm>
          <a:prstGeom prst="rect">
            <a:avLst/>
          </a:prstGeom>
        </p:spPr>
      </p:pic>
      <p:pic>
        <p:nvPicPr>
          <p:cNvPr id="24" name="Immagine 23">
            <a:extLst>
              <a:ext uri="{FF2B5EF4-FFF2-40B4-BE49-F238E27FC236}">
                <a16:creationId xmlns:a16="http://schemas.microsoft.com/office/drawing/2014/main" id="{4742C406-0982-4004-A051-1D4E875F9916}"/>
              </a:ext>
            </a:extLst>
          </p:cNvPr>
          <p:cNvPicPr>
            <a:picLocks noChangeAspect="1"/>
          </p:cNvPicPr>
          <p:nvPr/>
        </p:nvPicPr>
        <p:blipFill>
          <a:blip r:embed="rId6"/>
          <a:stretch>
            <a:fillRect/>
          </a:stretch>
        </p:blipFill>
        <p:spPr>
          <a:xfrm>
            <a:off x="851166" y="715404"/>
            <a:ext cx="7441668" cy="4038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D686C215-A9E3-4A8D-AF97-5D57AA4E9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1125538"/>
            <a:ext cx="8856662"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2">
            <a:extLst>
              <a:ext uri="{FF2B5EF4-FFF2-40B4-BE49-F238E27FC236}">
                <a16:creationId xmlns:a16="http://schemas.microsoft.com/office/drawing/2014/main" id="{6B0682C7-25C3-41BC-B5EF-AFDF0FE92C12}"/>
              </a:ext>
            </a:extLst>
          </p:cNvPr>
          <p:cNvSpPr>
            <a:spLocks noChangeArrowheads="1"/>
          </p:cNvSpPr>
          <p:nvPr/>
        </p:nvSpPr>
        <p:spPr bwMode="auto">
          <a:xfrm>
            <a:off x="1403350" y="404813"/>
            <a:ext cx="6491288"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it-IT" altLang="it-IT" sz="2800" b="1" i="1">
                <a:solidFill>
                  <a:srgbClr val="FFCC00"/>
                </a:solidFill>
                <a:latin typeface="Times New Roman" panose="02020603050405020304" pitchFamily="18" charset="0"/>
              </a:rPr>
              <a:t>Il colore delle stelle dipende proprio dalla loro </a:t>
            </a:r>
            <a:r>
              <a:rPr lang="it-IT" altLang="it-IT" sz="2800" b="1" i="1">
                <a:solidFill>
                  <a:srgbClr val="FF3300"/>
                </a:solidFill>
                <a:latin typeface="Times New Roman" panose="02020603050405020304" pitchFamily="18" charset="0"/>
              </a:rPr>
              <a:t>TEMPERATURA</a:t>
            </a:r>
            <a:endParaRPr lang="en-US" altLang="it-IT" sz="2800" b="1" i="1">
              <a:solidFill>
                <a:srgbClr val="FF3300"/>
              </a:solidFill>
              <a:latin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8589F1E-65F1-4B03-A35E-E6DA0BEAAFDC}"/>
              </a:ext>
            </a:extLst>
          </p:cNvPr>
          <p:cNvSpPr>
            <a:spLocks noGrp="1" noChangeArrowheads="1"/>
          </p:cNvSpPr>
          <p:nvPr>
            <p:ph type="title" idx="4294967295"/>
          </p:nvPr>
        </p:nvSpPr>
        <p:spPr>
          <a:xfrm>
            <a:off x="179512" y="5589240"/>
            <a:ext cx="5417267" cy="633413"/>
          </a:xfrm>
        </p:spPr>
        <p:txBody>
          <a:bodyPr/>
          <a:lstStyle/>
          <a:p>
            <a:pPr eaLnBrk="1" hangingPunct="1"/>
            <a:r>
              <a:rPr lang="it-IT" altLang="it-IT" sz="2400" b="1" i="1" dirty="0">
                <a:solidFill>
                  <a:srgbClr val="FFCC00"/>
                </a:solidFill>
                <a:latin typeface="Times New Roman" panose="02020603050405020304" pitchFamily="18" charset="0"/>
              </a:rPr>
              <a:t>Il colore delle stelle dipende proprio </a:t>
            </a:r>
            <a:br>
              <a:rPr lang="it-IT" altLang="it-IT" sz="2400" b="1" i="1" dirty="0">
                <a:solidFill>
                  <a:srgbClr val="FFCC00"/>
                </a:solidFill>
                <a:latin typeface="Times New Roman" panose="02020603050405020304" pitchFamily="18" charset="0"/>
              </a:rPr>
            </a:br>
            <a:r>
              <a:rPr lang="it-IT" altLang="it-IT" sz="2400" b="1" i="1" dirty="0">
                <a:solidFill>
                  <a:srgbClr val="FFCC00"/>
                </a:solidFill>
                <a:latin typeface="Times New Roman" panose="02020603050405020304" pitchFamily="18" charset="0"/>
              </a:rPr>
              <a:t>dalla loro </a:t>
            </a:r>
            <a:r>
              <a:rPr lang="it-IT" altLang="it-IT" sz="2400" b="1" i="1" dirty="0">
                <a:solidFill>
                  <a:srgbClr val="FF3300"/>
                </a:solidFill>
                <a:latin typeface="Times New Roman" panose="02020603050405020304" pitchFamily="18" charset="0"/>
              </a:rPr>
              <a:t>TEMPERATURA</a:t>
            </a:r>
            <a:endParaRPr lang="en-US" altLang="it-IT" sz="2400" b="1" i="1" dirty="0">
              <a:solidFill>
                <a:srgbClr val="FF3300"/>
              </a:solidFill>
              <a:latin typeface="Times New Roman" panose="02020603050405020304" pitchFamily="18" charset="0"/>
            </a:endParaRPr>
          </a:p>
        </p:txBody>
      </p:sp>
      <p:pic>
        <p:nvPicPr>
          <p:cNvPr id="33795" name="Picture 5">
            <a:extLst>
              <a:ext uri="{FF2B5EF4-FFF2-40B4-BE49-F238E27FC236}">
                <a16:creationId xmlns:a16="http://schemas.microsoft.com/office/drawing/2014/main" id="{BF251E11-3274-4613-9674-DC0F894C0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8913"/>
            <a:ext cx="8385175"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B8829C35-04E5-4CAE-BF32-D7508E3D4D77}"/>
              </a:ext>
            </a:extLst>
          </p:cNvPr>
          <p:cNvPicPr>
            <a:picLocks noChangeAspect="1"/>
          </p:cNvPicPr>
          <p:nvPr/>
        </p:nvPicPr>
        <p:blipFill>
          <a:blip r:embed="rId3"/>
          <a:stretch>
            <a:fillRect/>
          </a:stretch>
        </p:blipFill>
        <p:spPr>
          <a:xfrm>
            <a:off x="5596779" y="150820"/>
            <a:ext cx="3474343" cy="65056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a:extLst>
              <a:ext uri="{FF2B5EF4-FFF2-40B4-BE49-F238E27FC236}">
                <a16:creationId xmlns:a16="http://schemas.microsoft.com/office/drawing/2014/main" id="{13E738B4-EF66-4A07-82BE-EEF65D8DA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341438"/>
            <a:ext cx="7467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a:extLst>
              <a:ext uri="{FF2B5EF4-FFF2-40B4-BE49-F238E27FC236}">
                <a16:creationId xmlns:a16="http://schemas.microsoft.com/office/drawing/2014/main" id="{370BBCE7-6771-407F-B9F2-612B5ED0802E}"/>
              </a:ext>
            </a:extLst>
          </p:cNvPr>
          <p:cNvSpPr>
            <a:spLocks noChangeArrowheads="1"/>
          </p:cNvSpPr>
          <p:nvPr/>
        </p:nvSpPr>
        <p:spPr bwMode="auto">
          <a:xfrm>
            <a:off x="1042988" y="476250"/>
            <a:ext cx="6491287"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it-IT" altLang="it-IT" sz="2800" b="1" i="1">
                <a:solidFill>
                  <a:srgbClr val="FFCC00"/>
                </a:solidFill>
                <a:latin typeface="Times New Roman" panose="02020603050405020304" pitchFamily="18" charset="0"/>
              </a:rPr>
              <a:t>Tipi  di  spettro</a:t>
            </a:r>
            <a:endParaRPr lang="en-US" altLang="it-IT" sz="2800" b="1" i="1">
              <a:solidFill>
                <a:srgbClr val="FF3300"/>
              </a:solidFill>
              <a:latin typeface="Times New Roman" panose="02020603050405020304" pitchFamily="18" charset="0"/>
            </a:endParaRPr>
          </a:p>
        </p:txBody>
      </p:sp>
      <p:pic>
        <p:nvPicPr>
          <p:cNvPr id="95238" name="Picture 6">
            <a:extLst>
              <a:ext uri="{FF2B5EF4-FFF2-40B4-BE49-F238E27FC236}">
                <a16:creationId xmlns:a16="http://schemas.microsoft.com/office/drawing/2014/main" id="{381D5428-21CE-447E-92F7-B49F98019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213100"/>
            <a:ext cx="246697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2">
            <a:extLst>
              <a:ext uri="{FF2B5EF4-FFF2-40B4-BE49-F238E27FC236}">
                <a16:creationId xmlns:a16="http://schemas.microsoft.com/office/drawing/2014/main" id="{AB0D4209-47E6-47AC-8F4D-D734C70DCBA8}"/>
              </a:ext>
            </a:extLst>
          </p:cNvPr>
          <p:cNvSpPr>
            <a:spLocks noChangeArrowheads="1"/>
          </p:cNvSpPr>
          <p:nvPr/>
        </p:nvSpPr>
        <p:spPr bwMode="auto">
          <a:xfrm>
            <a:off x="2843213" y="5084763"/>
            <a:ext cx="649128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it-IT" altLang="it-IT" sz="2400" b="1" i="1">
                <a:solidFill>
                  <a:srgbClr val="FFCC00"/>
                </a:solidFill>
                <a:latin typeface="Times New Roman" panose="02020603050405020304" pitchFamily="18" charset="0"/>
              </a:rPr>
              <a:t>Lo spettro generato da un </a:t>
            </a:r>
            <a:br>
              <a:rPr lang="it-IT" altLang="it-IT" sz="2400" b="1" i="1">
                <a:solidFill>
                  <a:srgbClr val="FFCC00"/>
                </a:solidFill>
                <a:latin typeface="Times New Roman" panose="02020603050405020304" pitchFamily="18" charset="0"/>
              </a:rPr>
            </a:br>
            <a:r>
              <a:rPr lang="it-IT" altLang="it-IT" sz="2400" b="1" i="1">
                <a:solidFill>
                  <a:srgbClr val="FFCC00"/>
                </a:solidFill>
                <a:latin typeface="Times New Roman" panose="02020603050405020304" pitchFamily="18" charset="0"/>
              </a:rPr>
              <a:t>solido incandescente è detto</a:t>
            </a:r>
            <a:br>
              <a:rPr lang="it-IT" altLang="it-IT" sz="2400" b="1" i="1">
                <a:solidFill>
                  <a:srgbClr val="FFCC00"/>
                </a:solidFill>
                <a:latin typeface="Times New Roman" panose="02020603050405020304" pitchFamily="18" charset="0"/>
              </a:rPr>
            </a:br>
            <a:r>
              <a:rPr lang="it-IT" altLang="it-IT" sz="2800" b="1" i="1">
                <a:solidFill>
                  <a:srgbClr val="CC0000"/>
                </a:solidFill>
                <a:latin typeface="Times New Roman" panose="02020603050405020304" pitchFamily="18" charset="0"/>
              </a:rPr>
              <a:t>SPETTRO CONTINUO</a:t>
            </a:r>
            <a:endParaRPr lang="en-US" altLang="it-IT" sz="2800" b="1" i="1">
              <a:solidFill>
                <a:srgbClr val="CC0000"/>
              </a:solidFill>
              <a:latin typeface="Times New Roman" panose="02020603050405020304" pitchFamily="18" charset="0"/>
            </a:endParaRPr>
          </a:p>
        </p:txBody>
      </p:sp>
      <p:sp>
        <p:nvSpPr>
          <p:cNvPr id="95240" name="Line 8">
            <a:extLst>
              <a:ext uri="{FF2B5EF4-FFF2-40B4-BE49-F238E27FC236}">
                <a16:creationId xmlns:a16="http://schemas.microsoft.com/office/drawing/2014/main" id="{97C20440-5B21-49EF-8D20-28BE6D52BAA0}"/>
              </a:ext>
            </a:extLst>
          </p:cNvPr>
          <p:cNvSpPr>
            <a:spLocks noChangeShapeType="1"/>
          </p:cNvSpPr>
          <p:nvPr/>
        </p:nvSpPr>
        <p:spPr bwMode="auto">
          <a:xfrm flipV="1">
            <a:off x="1979613" y="2492375"/>
            <a:ext cx="790575" cy="1584325"/>
          </a:xfrm>
          <a:prstGeom prst="line">
            <a:avLst/>
          </a:prstGeom>
          <a:noFill/>
          <a:ln w="38100">
            <a:solidFill>
              <a:srgbClr val="FFCC00"/>
            </a:solidFill>
            <a:round/>
            <a:headEnd/>
            <a:tailEnd type="stealth" w="lg"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ttangolo 9">
            <a:extLst>
              <a:ext uri="{FF2B5EF4-FFF2-40B4-BE49-F238E27FC236}">
                <a16:creationId xmlns:a16="http://schemas.microsoft.com/office/drawing/2014/main" id="{8C1D689B-E57E-4827-BD6A-8601AE1B7545}"/>
              </a:ext>
            </a:extLst>
          </p:cNvPr>
          <p:cNvSpPr>
            <a:spLocks noChangeArrowheads="1"/>
          </p:cNvSpPr>
          <p:nvPr/>
        </p:nvSpPr>
        <p:spPr bwMode="auto">
          <a:xfrm>
            <a:off x="250825" y="549275"/>
            <a:ext cx="8208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b="1" dirty="0">
                <a:solidFill>
                  <a:srgbClr val="FF9900"/>
                </a:solidFill>
                <a:cs typeface="Tahoma" panose="020B0604030504040204" pitchFamily="34" charset="0"/>
              </a:rPr>
              <a:t>In astronomia però, gli spettri sono di norma caratterizzati dalla </a:t>
            </a:r>
            <a:r>
              <a:rPr lang="it-IT" altLang="it-IT" b="1" dirty="0">
                <a:solidFill>
                  <a:srgbClr val="FF3300"/>
                </a:solidFill>
                <a:cs typeface="Tahoma" panose="020B0604030504040204" pitchFamily="34" charset="0"/>
              </a:rPr>
              <a:t>presenza di righe</a:t>
            </a:r>
            <a:r>
              <a:rPr lang="it-IT" altLang="it-IT" b="1" dirty="0">
                <a:solidFill>
                  <a:srgbClr val="FF9900"/>
                </a:solidFill>
                <a:cs typeface="Tahoma" panose="020B0604030504040204" pitchFamily="34" charset="0"/>
              </a:rPr>
              <a:t> lungo il </a:t>
            </a:r>
            <a:r>
              <a:rPr lang="it-IT" altLang="it-IT" b="1" dirty="0">
                <a:solidFill>
                  <a:srgbClr val="FF9900"/>
                </a:solidFill>
                <a:latin typeface="Arial Black" panose="020B0A04020102020204" pitchFamily="34" charset="0"/>
                <a:cs typeface="Tahoma" panose="020B0604030504040204" pitchFamily="34" charset="0"/>
              </a:rPr>
              <a:t>“</a:t>
            </a:r>
            <a:r>
              <a:rPr lang="it-IT" altLang="it-IT" b="1" dirty="0">
                <a:solidFill>
                  <a:srgbClr val="FF9900"/>
                </a:solidFill>
                <a:cs typeface="Tahoma" panose="020B0604030504040204" pitchFamily="34" charset="0"/>
              </a:rPr>
              <a:t>continuo</a:t>
            </a:r>
            <a:r>
              <a:rPr lang="it-IT" altLang="it-IT" b="1" dirty="0">
                <a:solidFill>
                  <a:srgbClr val="FF9900"/>
                </a:solidFill>
                <a:latin typeface="Arial Black" panose="020B0A04020102020204" pitchFamily="34" charset="0"/>
                <a:cs typeface="Tahoma" panose="020B0604030504040204" pitchFamily="34" charset="0"/>
              </a:rPr>
              <a:t>”</a:t>
            </a:r>
            <a:r>
              <a:rPr lang="it-IT" altLang="it-IT" b="1" dirty="0">
                <a:solidFill>
                  <a:srgbClr val="FF9900"/>
                </a:solidFill>
                <a:cs typeface="Tahoma" panose="020B0604030504040204" pitchFamily="34" charset="0"/>
              </a:rPr>
              <a:t>. Queste righe possono essere: </a:t>
            </a:r>
          </a:p>
        </p:txBody>
      </p:sp>
      <p:pic>
        <p:nvPicPr>
          <p:cNvPr id="120850" name="Picture 18">
            <a:extLst>
              <a:ext uri="{FF2B5EF4-FFF2-40B4-BE49-F238E27FC236}">
                <a16:creationId xmlns:a16="http://schemas.microsoft.com/office/drawing/2014/main" id="{E618F855-F898-4454-BD3E-3EBBAAB10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2" y="1867051"/>
            <a:ext cx="79914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51" name="Picture 19">
            <a:extLst>
              <a:ext uri="{FF2B5EF4-FFF2-40B4-BE49-F238E27FC236}">
                <a16:creationId xmlns:a16="http://schemas.microsoft.com/office/drawing/2014/main" id="{A36E5E50-B0D1-4B2C-A8B2-8D57AE2F9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22" y="3362326"/>
            <a:ext cx="8135937"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53" name="Rettangolo 9">
            <a:extLst>
              <a:ext uri="{FF2B5EF4-FFF2-40B4-BE49-F238E27FC236}">
                <a16:creationId xmlns:a16="http://schemas.microsoft.com/office/drawing/2014/main" id="{A696817B-B8EA-48E2-BC3A-3551B8C35C6E}"/>
              </a:ext>
            </a:extLst>
          </p:cNvPr>
          <p:cNvSpPr>
            <a:spLocks noChangeArrowheads="1"/>
          </p:cNvSpPr>
          <p:nvPr/>
        </p:nvSpPr>
        <p:spPr bwMode="auto">
          <a:xfrm>
            <a:off x="1907704" y="5013176"/>
            <a:ext cx="57610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b="1" dirty="0">
                <a:solidFill>
                  <a:srgbClr val="3399FF"/>
                </a:solidFill>
                <a:cs typeface="Tahoma" panose="020B0604030504040204" pitchFamily="34" charset="0"/>
              </a:rPr>
              <a:t>Ma come si generano e quale significato hanno </a:t>
            </a:r>
          </a:p>
          <a:p>
            <a:pPr algn="just" eaLnBrk="1" hangingPunct="1"/>
            <a:r>
              <a:rPr lang="it-IT" altLang="it-IT" b="1" dirty="0">
                <a:solidFill>
                  <a:srgbClr val="3399FF"/>
                </a:solidFill>
                <a:cs typeface="Tahoma" panose="020B0604030504040204" pitchFamily="34" charset="0"/>
              </a:rPr>
              <a:t>le righe che vediamo in uno spettro?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20850"/>
                                        </p:tgtEl>
                                        <p:attrNameLst>
                                          <p:attrName>style.visibility</p:attrName>
                                        </p:attrNameLst>
                                      </p:cBhvr>
                                      <p:to>
                                        <p:strVal val="visible"/>
                                      </p:to>
                                    </p:set>
                                    <p:anim calcmode="lin" valueType="num">
                                      <p:cBhvr additive="base">
                                        <p:cTn id="7" dur="500" fill="hold"/>
                                        <p:tgtEl>
                                          <p:spTgt spid="120850"/>
                                        </p:tgtEl>
                                        <p:attrNameLst>
                                          <p:attrName>ppt_x</p:attrName>
                                        </p:attrNameLst>
                                      </p:cBhvr>
                                      <p:tavLst>
                                        <p:tav tm="0">
                                          <p:val>
                                            <p:strVal val="1+#ppt_w/2"/>
                                          </p:val>
                                        </p:tav>
                                        <p:tav tm="100000">
                                          <p:val>
                                            <p:strVal val="#ppt_x"/>
                                          </p:val>
                                        </p:tav>
                                      </p:tavLst>
                                    </p:anim>
                                    <p:anim calcmode="lin" valueType="num">
                                      <p:cBhvr additive="base">
                                        <p:cTn id="8" dur="500" fill="hold"/>
                                        <p:tgtEl>
                                          <p:spTgt spid="1208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20851"/>
                                        </p:tgtEl>
                                        <p:attrNameLst>
                                          <p:attrName>style.visibility</p:attrName>
                                        </p:attrNameLst>
                                      </p:cBhvr>
                                      <p:to>
                                        <p:strVal val="visible"/>
                                      </p:to>
                                    </p:set>
                                    <p:anim calcmode="lin" valueType="num">
                                      <p:cBhvr additive="base">
                                        <p:cTn id="13" dur="500" fill="hold"/>
                                        <p:tgtEl>
                                          <p:spTgt spid="120851"/>
                                        </p:tgtEl>
                                        <p:attrNameLst>
                                          <p:attrName>ppt_x</p:attrName>
                                        </p:attrNameLst>
                                      </p:cBhvr>
                                      <p:tavLst>
                                        <p:tav tm="0">
                                          <p:val>
                                            <p:strVal val="0-#ppt_w/2"/>
                                          </p:val>
                                        </p:tav>
                                        <p:tav tm="100000">
                                          <p:val>
                                            <p:strVal val="#ppt_x"/>
                                          </p:val>
                                        </p:tav>
                                      </p:tavLst>
                                    </p:anim>
                                    <p:anim calcmode="lin" valueType="num">
                                      <p:cBhvr additive="base">
                                        <p:cTn id="14" dur="500" fill="hold"/>
                                        <p:tgtEl>
                                          <p:spTgt spid="12085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0853"/>
                                        </p:tgtEl>
                                        <p:attrNameLst>
                                          <p:attrName>style.visibility</p:attrName>
                                        </p:attrNameLst>
                                      </p:cBhvr>
                                      <p:to>
                                        <p:strVal val="visible"/>
                                      </p:to>
                                    </p:set>
                                    <p:anim calcmode="lin" valueType="num">
                                      <p:cBhvr additive="base">
                                        <p:cTn id="19" dur="500" fill="hold"/>
                                        <p:tgtEl>
                                          <p:spTgt spid="120853"/>
                                        </p:tgtEl>
                                        <p:attrNameLst>
                                          <p:attrName>ppt_x</p:attrName>
                                        </p:attrNameLst>
                                      </p:cBhvr>
                                      <p:tavLst>
                                        <p:tav tm="0">
                                          <p:val>
                                            <p:strVal val="#ppt_x"/>
                                          </p:val>
                                        </p:tav>
                                        <p:tav tm="100000">
                                          <p:val>
                                            <p:strVal val="#ppt_x"/>
                                          </p:val>
                                        </p:tav>
                                      </p:tavLst>
                                    </p:anim>
                                    <p:anim calcmode="lin" valueType="num">
                                      <p:cBhvr additive="base">
                                        <p:cTn id="20" dur="500" fill="hold"/>
                                        <p:tgtEl>
                                          <p:spTgt spid="1208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olo 1">
            <a:extLst>
              <a:ext uri="{FF2B5EF4-FFF2-40B4-BE49-F238E27FC236}">
                <a16:creationId xmlns:a16="http://schemas.microsoft.com/office/drawing/2014/main" id="{09B8D909-B993-483D-B4EB-103F8AD82119}"/>
              </a:ext>
            </a:extLst>
          </p:cNvPr>
          <p:cNvSpPr>
            <a:spLocks noGrp="1"/>
          </p:cNvSpPr>
          <p:nvPr>
            <p:ph type="title" idx="4294967295"/>
          </p:nvPr>
        </p:nvSpPr>
        <p:spPr>
          <a:xfrm>
            <a:off x="457200" y="274638"/>
            <a:ext cx="8229600" cy="706437"/>
          </a:xfrm>
        </p:spPr>
        <p:txBody>
          <a:bodyPr/>
          <a:lstStyle/>
          <a:p>
            <a:pPr eaLnBrk="1" hangingPunct="1"/>
            <a:r>
              <a:rPr lang="it-IT" altLang="it-IT" sz="3200" b="1" i="1" dirty="0">
                <a:solidFill>
                  <a:srgbClr val="FFCC00"/>
                </a:solidFill>
                <a:latin typeface="Times New Roman" panose="02020603050405020304" pitchFamily="18" charset="0"/>
              </a:rPr>
              <a:t>Tipi di spettro</a:t>
            </a:r>
          </a:p>
        </p:txBody>
      </p:sp>
      <p:sp>
        <p:nvSpPr>
          <p:cNvPr id="10244" name="Text Box 3">
            <a:extLst>
              <a:ext uri="{FF2B5EF4-FFF2-40B4-BE49-F238E27FC236}">
                <a16:creationId xmlns:a16="http://schemas.microsoft.com/office/drawing/2014/main" id="{69218883-0C1F-4C40-8A30-E20E018AEC45}"/>
              </a:ext>
            </a:extLst>
          </p:cNvPr>
          <p:cNvSpPr txBox="1">
            <a:spLocks noChangeArrowheads="1"/>
          </p:cNvSpPr>
          <p:nvPr/>
        </p:nvSpPr>
        <p:spPr bwMode="auto">
          <a:xfrm>
            <a:off x="5651500" y="1125538"/>
            <a:ext cx="3311525"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sz="2400" b="1" i="1" dirty="0">
                <a:solidFill>
                  <a:srgbClr val="FFFF00"/>
                </a:solidFill>
                <a:latin typeface="Times New Roman" panose="02020603050405020304" pitchFamily="18" charset="0"/>
              </a:rPr>
              <a:t>Le leggi di  Kirchhoff</a:t>
            </a:r>
          </a:p>
          <a:p>
            <a:pPr eaLnBrk="1" hangingPunct="1"/>
            <a:endParaRPr lang="it-IT" altLang="it-IT" sz="2400" b="1" i="1" dirty="0">
              <a:solidFill>
                <a:srgbClr val="FFFF00"/>
              </a:solidFill>
              <a:latin typeface="Times New Roman" panose="02020603050405020304" pitchFamily="18" charset="0"/>
            </a:endParaRPr>
          </a:p>
          <a:p>
            <a:pPr algn="just" eaLnBrk="1" hangingPunct="1">
              <a:buFontTx/>
              <a:buAutoNum type="arabicParenR"/>
            </a:pPr>
            <a:r>
              <a:rPr lang="it-IT" altLang="it-IT" sz="2000" b="1" dirty="0">
                <a:solidFill>
                  <a:srgbClr val="FF9933"/>
                </a:solidFill>
                <a:latin typeface="Times New Roman" panose="02020603050405020304" pitchFamily="18" charset="0"/>
              </a:rPr>
              <a:t> un solido e un liquido </a:t>
            </a:r>
          </a:p>
          <a:p>
            <a:pPr algn="just" eaLnBrk="1" hangingPunct="1"/>
            <a:r>
              <a:rPr lang="it-IT" altLang="it-IT" sz="2000" b="1" dirty="0">
                <a:solidFill>
                  <a:srgbClr val="FF9933"/>
                </a:solidFill>
                <a:latin typeface="Times New Roman" panose="02020603050405020304" pitchFamily="18" charset="0"/>
              </a:rPr>
              <a:t>incandescenti o un gas ad </a:t>
            </a:r>
          </a:p>
          <a:p>
            <a:pPr algn="just" eaLnBrk="1" hangingPunct="1"/>
            <a:r>
              <a:rPr lang="it-IT" altLang="it-IT" sz="2000" b="1" dirty="0">
                <a:solidFill>
                  <a:srgbClr val="FF9933"/>
                </a:solidFill>
                <a:latin typeface="Times New Roman" panose="02020603050405020304" pitchFamily="18" charset="0"/>
              </a:rPr>
              <a:t>alta pressione emettono </a:t>
            </a:r>
          </a:p>
          <a:p>
            <a:pPr algn="just" eaLnBrk="1" hangingPunct="1"/>
            <a:r>
              <a:rPr lang="it-IT" altLang="it-IT" sz="2000" b="1" dirty="0">
                <a:solidFill>
                  <a:srgbClr val="FF9933"/>
                </a:solidFill>
                <a:latin typeface="Times New Roman" panose="02020603050405020304" pitchFamily="18" charset="0"/>
              </a:rPr>
              <a:t>uno spettro continuo;</a:t>
            </a:r>
          </a:p>
          <a:p>
            <a:pPr eaLnBrk="1" hangingPunct="1"/>
            <a:endParaRPr lang="it-IT" altLang="it-IT" sz="2000" b="1" dirty="0">
              <a:solidFill>
                <a:srgbClr val="FF9933"/>
              </a:solidFill>
              <a:latin typeface="Times New Roman" panose="02020603050405020304" pitchFamily="18" charset="0"/>
            </a:endParaRPr>
          </a:p>
          <a:p>
            <a:pPr algn="just" eaLnBrk="1" hangingPunct="1"/>
            <a:r>
              <a:rPr lang="it-IT" altLang="it-IT" sz="2000" b="1" dirty="0">
                <a:solidFill>
                  <a:srgbClr val="FF9933"/>
                </a:solidFill>
                <a:latin typeface="Times New Roman" panose="02020603050405020304" pitchFamily="18" charset="0"/>
              </a:rPr>
              <a:t>2) un gas a bassa pressione </a:t>
            </a:r>
          </a:p>
          <a:p>
            <a:pPr algn="just" eaLnBrk="1" hangingPunct="1"/>
            <a:r>
              <a:rPr lang="it-IT" altLang="it-IT" sz="2000" b="1" dirty="0">
                <a:solidFill>
                  <a:srgbClr val="FF9933"/>
                </a:solidFill>
                <a:latin typeface="Times New Roman" panose="02020603050405020304" pitchFamily="18" charset="0"/>
              </a:rPr>
              <a:t>sottoposto ad elevate </a:t>
            </a:r>
          </a:p>
          <a:p>
            <a:pPr algn="just" eaLnBrk="1" hangingPunct="1"/>
            <a:r>
              <a:rPr lang="it-IT" altLang="it-IT" sz="2000" b="1" dirty="0">
                <a:solidFill>
                  <a:srgbClr val="FF9933"/>
                </a:solidFill>
                <a:latin typeface="Times New Roman" panose="02020603050405020304" pitchFamily="18" charset="0"/>
              </a:rPr>
              <a:t>temperature produce </a:t>
            </a:r>
          </a:p>
          <a:p>
            <a:pPr algn="just" eaLnBrk="1" hangingPunct="1"/>
            <a:r>
              <a:rPr lang="it-IT" altLang="it-IT" sz="2000" b="1" dirty="0">
                <a:solidFill>
                  <a:srgbClr val="FF9933"/>
                </a:solidFill>
                <a:latin typeface="Times New Roman" panose="02020603050405020304" pitchFamily="18" charset="0"/>
              </a:rPr>
              <a:t>righe di emissione;</a:t>
            </a:r>
          </a:p>
          <a:p>
            <a:pPr eaLnBrk="1" hangingPunct="1"/>
            <a:endParaRPr lang="it-IT" altLang="it-IT" sz="2000" b="1" dirty="0">
              <a:solidFill>
                <a:srgbClr val="FF9933"/>
              </a:solidFill>
              <a:latin typeface="Times New Roman" panose="02020603050405020304" pitchFamily="18" charset="0"/>
            </a:endParaRPr>
          </a:p>
          <a:p>
            <a:pPr eaLnBrk="1" hangingPunct="1"/>
            <a:r>
              <a:rPr lang="it-IT" altLang="it-IT" sz="2000" b="1" dirty="0">
                <a:solidFill>
                  <a:srgbClr val="FF9933"/>
                </a:solidFill>
                <a:latin typeface="Times New Roman" panose="02020603050405020304" pitchFamily="18" charset="0"/>
              </a:rPr>
              <a:t>3) un gas a bassa pressione </a:t>
            </a:r>
          </a:p>
          <a:p>
            <a:pPr eaLnBrk="1" hangingPunct="1"/>
            <a:r>
              <a:rPr lang="it-IT" altLang="it-IT" sz="2000" b="1" dirty="0">
                <a:solidFill>
                  <a:srgbClr val="FF9933"/>
                </a:solidFill>
                <a:latin typeface="Times New Roman" panose="02020603050405020304" pitchFamily="18" charset="0"/>
              </a:rPr>
              <a:t>osservato davanti a uno </a:t>
            </a:r>
          </a:p>
          <a:p>
            <a:pPr eaLnBrk="1" hangingPunct="1"/>
            <a:r>
              <a:rPr lang="it-IT" altLang="it-IT" sz="2000" b="1" dirty="0">
                <a:solidFill>
                  <a:srgbClr val="FF9933"/>
                </a:solidFill>
                <a:latin typeface="Times New Roman" panose="02020603050405020304" pitchFamily="18" charset="0"/>
              </a:rPr>
              <a:t>spettro continuo produce </a:t>
            </a:r>
          </a:p>
          <a:p>
            <a:pPr eaLnBrk="1" hangingPunct="1"/>
            <a:r>
              <a:rPr lang="it-IT" altLang="it-IT" sz="2000" b="1" dirty="0">
                <a:solidFill>
                  <a:srgbClr val="FF9933"/>
                </a:solidFill>
                <a:latin typeface="Times New Roman" panose="02020603050405020304" pitchFamily="18" charset="0"/>
              </a:rPr>
              <a:t>Righe di assorbimento.</a:t>
            </a:r>
            <a:endParaRPr lang="en-US" altLang="it-IT" sz="2000" b="1" dirty="0">
              <a:solidFill>
                <a:srgbClr val="FF9933"/>
              </a:solidFill>
              <a:latin typeface="Times New Roman" panose="02020603050405020304" pitchFamily="18" charset="0"/>
            </a:endParaRPr>
          </a:p>
        </p:txBody>
      </p:sp>
      <p:graphicFrame>
        <p:nvGraphicFramePr>
          <p:cNvPr id="10242" name="Object 4">
            <a:extLst>
              <a:ext uri="{FF2B5EF4-FFF2-40B4-BE49-F238E27FC236}">
                <a16:creationId xmlns:a16="http://schemas.microsoft.com/office/drawing/2014/main" id="{C9B99345-B509-4E9E-AD0B-1267D5282DA8}"/>
              </a:ext>
            </a:extLst>
          </p:cNvPr>
          <p:cNvGraphicFramePr>
            <a:graphicFrameLocks noChangeAspect="1"/>
          </p:cNvGraphicFramePr>
          <p:nvPr/>
        </p:nvGraphicFramePr>
        <p:xfrm>
          <a:off x="611188" y="908050"/>
          <a:ext cx="4668837" cy="5689600"/>
        </p:xfrm>
        <a:graphic>
          <a:graphicData uri="http://schemas.openxmlformats.org/presentationml/2006/ole">
            <mc:AlternateContent xmlns:mc="http://schemas.openxmlformats.org/markup-compatibility/2006">
              <mc:Choice xmlns:v="urn:schemas-microsoft-com:vml" Requires="v">
                <p:oleObj r:id="rId2" imgW="3742857" imgH="4563112" progId="">
                  <p:embed/>
                </p:oleObj>
              </mc:Choice>
              <mc:Fallback>
                <p:oleObj r:id="rId2" imgW="3742857" imgH="4563112" progId="">
                  <p:embed/>
                  <p:pic>
                    <p:nvPicPr>
                      <p:cNvPr id="10242" name="Object 4">
                        <a:extLst>
                          <a:ext uri="{FF2B5EF4-FFF2-40B4-BE49-F238E27FC236}">
                            <a16:creationId xmlns:a16="http://schemas.microsoft.com/office/drawing/2014/main" id="{C9B99345-B509-4E9E-AD0B-1267D5282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908050"/>
                        <a:ext cx="4668837"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54925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6089AB0-598A-4EE4-BDEF-B040059E01F2}"/>
              </a:ext>
            </a:extLst>
          </p:cNvPr>
          <p:cNvSpPr>
            <a:spLocks noGrp="1" noChangeArrowheads="1"/>
          </p:cNvSpPr>
          <p:nvPr>
            <p:ph type="title" idx="4294967295"/>
          </p:nvPr>
        </p:nvSpPr>
        <p:spPr>
          <a:xfrm>
            <a:off x="457200" y="274638"/>
            <a:ext cx="8229600" cy="922337"/>
          </a:xfrm>
        </p:spPr>
        <p:txBody>
          <a:bodyPr/>
          <a:lstStyle/>
          <a:p>
            <a:pPr algn="l" eaLnBrk="1" hangingPunct="1">
              <a:defRPr/>
            </a:pPr>
            <a:r>
              <a:rPr lang="it-IT" sz="4000" b="1" i="1">
                <a:solidFill>
                  <a:srgbClr val="CCECFF"/>
                </a:solidFill>
                <a:effectLst>
                  <a:outerShdw blurRad="38100" dist="38100" dir="2700000" algn="tl">
                    <a:srgbClr val="FFFFFF"/>
                  </a:outerShdw>
                </a:effectLst>
                <a:latin typeface="Times New Roman" pitchFamily="18" charset="0"/>
              </a:rPr>
              <a:t>Lo spettro</a:t>
            </a:r>
          </a:p>
        </p:txBody>
      </p:sp>
      <p:pic>
        <p:nvPicPr>
          <p:cNvPr id="5" name="Immagine 4">
            <a:extLst>
              <a:ext uri="{FF2B5EF4-FFF2-40B4-BE49-F238E27FC236}">
                <a16:creationId xmlns:a16="http://schemas.microsoft.com/office/drawing/2014/main" id="{E39F427D-28D9-4ECC-8DAB-2E4B25FFC976}"/>
              </a:ext>
            </a:extLst>
          </p:cNvPr>
          <p:cNvPicPr>
            <a:picLocks noChangeAspect="1"/>
          </p:cNvPicPr>
          <p:nvPr/>
        </p:nvPicPr>
        <p:blipFill>
          <a:blip r:embed="rId2"/>
          <a:stretch>
            <a:fillRect/>
          </a:stretch>
        </p:blipFill>
        <p:spPr>
          <a:xfrm>
            <a:off x="1619672" y="1196975"/>
            <a:ext cx="6768752" cy="496605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ttangolo 9">
            <a:extLst>
              <a:ext uri="{FF2B5EF4-FFF2-40B4-BE49-F238E27FC236}">
                <a16:creationId xmlns:a16="http://schemas.microsoft.com/office/drawing/2014/main" id="{106A1B9B-A7B4-46EC-A681-9A3144BF19C1}"/>
              </a:ext>
            </a:extLst>
          </p:cNvPr>
          <p:cNvSpPr>
            <a:spLocks noChangeArrowheads="1"/>
          </p:cNvSpPr>
          <p:nvPr/>
        </p:nvSpPr>
        <p:spPr bwMode="auto">
          <a:xfrm>
            <a:off x="250825" y="476250"/>
            <a:ext cx="66262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a:solidFill>
                  <a:srgbClr val="FF9900"/>
                </a:solidFill>
                <a:cs typeface="Tahoma" panose="020B0604030504040204" pitchFamily="34" charset="0"/>
              </a:rPr>
              <a:t>Prendiamo in considerazione l</a:t>
            </a:r>
            <a:r>
              <a:rPr lang="it-IT" altLang="it-IT" sz="1600" b="1">
                <a:solidFill>
                  <a:srgbClr val="FF9900"/>
                </a:solidFill>
                <a:latin typeface="Arial Black" panose="020B0A04020102020204" pitchFamily="34" charset="0"/>
                <a:cs typeface="Tahoma" panose="020B0604030504040204" pitchFamily="34" charset="0"/>
              </a:rPr>
              <a:t>’</a:t>
            </a:r>
            <a:r>
              <a:rPr lang="it-IT" altLang="it-IT" sz="1600" b="1">
                <a:solidFill>
                  <a:srgbClr val="FF9900"/>
                </a:solidFill>
                <a:cs typeface="Tahoma" panose="020B0604030504040204" pitchFamily="34" charset="0"/>
              </a:rPr>
              <a:t>atomo pi</a:t>
            </a:r>
            <a:r>
              <a:rPr lang="it-IT" altLang="it-IT" sz="1600" b="1">
                <a:solidFill>
                  <a:srgbClr val="FF9900"/>
                </a:solidFill>
                <a:latin typeface="Arial Black" panose="020B0A04020102020204" pitchFamily="34" charset="0"/>
                <a:cs typeface="Tahoma" panose="020B0604030504040204" pitchFamily="34" charset="0"/>
              </a:rPr>
              <a:t>ù</a:t>
            </a:r>
            <a:r>
              <a:rPr lang="it-IT" altLang="it-IT" sz="1600" b="1">
                <a:solidFill>
                  <a:srgbClr val="FF9900"/>
                </a:solidFill>
                <a:cs typeface="Tahoma" panose="020B0604030504040204" pitchFamily="34" charset="0"/>
              </a:rPr>
              <a:t> semplice: l</a:t>
            </a:r>
            <a:r>
              <a:rPr lang="it-IT" altLang="it-IT" sz="1600" b="1">
                <a:solidFill>
                  <a:srgbClr val="FF9900"/>
                </a:solidFill>
                <a:latin typeface="Arial Black" panose="020B0A04020102020204" pitchFamily="34" charset="0"/>
                <a:cs typeface="Tahoma" panose="020B0604030504040204" pitchFamily="34" charset="0"/>
              </a:rPr>
              <a:t>’</a:t>
            </a:r>
            <a:r>
              <a:rPr lang="it-IT" altLang="it-IT" sz="1600" b="1">
                <a:solidFill>
                  <a:srgbClr val="FF3300"/>
                </a:solidFill>
                <a:cs typeface="Tahoma" panose="020B0604030504040204" pitchFamily="34" charset="0"/>
              </a:rPr>
              <a:t>IDROGENO, </a:t>
            </a:r>
            <a:r>
              <a:rPr lang="it-IT" altLang="it-IT" sz="1600" b="1">
                <a:solidFill>
                  <a:srgbClr val="FF9900"/>
                </a:solidFill>
              </a:rPr>
              <a:t>composto da un </a:t>
            </a:r>
            <a:r>
              <a:rPr lang="it-IT" altLang="it-IT" sz="1600" b="1">
                <a:solidFill>
                  <a:srgbClr val="FFFF66"/>
                </a:solidFill>
              </a:rPr>
              <a:t>nucleo</a:t>
            </a:r>
            <a:r>
              <a:rPr lang="it-IT" altLang="it-IT" sz="1600" b="1">
                <a:solidFill>
                  <a:srgbClr val="FF9900"/>
                </a:solidFill>
              </a:rPr>
              <a:t> con un </a:t>
            </a:r>
            <a:r>
              <a:rPr lang="it-IT" altLang="it-IT" sz="1600" b="1">
                <a:solidFill>
                  <a:srgbClr val="FFFF66"/>
                </a:solidFill>
              </a:rPr>
              <a:t>protone (+)</a:t>
            </a:r>
            <a:r>
              <a:rPr lang="it-IT" altLang="it-IT" sz="1600" b="1">
                <a:solidFill>
                  <a:srgbClr val="FF9900"/>
                </a:solidFill>
              </a:rPr>
              <a:t> e da un </a:t>
            </a:r>
            <a:r>
              <a:rPr lang="it-IT" altLang="it-IT" sz="1600" b="1">
                <a:solidFill>
                  <a:srgbClr val="FFFF66"/>
                </a:solidFill>
              </a:rPr>
              <a:t>elettrone (-)</a:t>
            </a:r>
            <a:r>
              <a:rPr lang="it-IT" altLang="it-IT" sz="1600" b="1">
                <a:solidFill>
                  <a:srgbClr val="FF9900"/>
                </a:solidFill>
              </a:rPr>
              <a:t> che gli ruota attorno sul primo degli orbitali disponibili. In questa condizione l’atomo è </a:t>
            </a:r>
            <a:r>
              <a:rPr lang="it-IT" altLang="it-IT" sz="1600" b="1">
                <a:solidFill>
                  <a:srgbClr val="FF3300"/>
                </a:solidFill>
              </a:rPr>
              <a:t>neutro</a:t>
            </a:r>
            <a:r>
              <a:rPr lang="it-IT" altLang="it-IT" sz="1600" b="1">
                <a:solidFill>
                  <a:srgbClr val="FF9900"/>
                </a:solidFill>
              </a:rPr>
              <a:t> in quanto le cariche si compensano e si dice che si trova nel suo </a:t>
            </a:r>
            <a:r>
              <a:rPr lang="it-IT" altLang="it-IT" sz="1600" b="1">
                <a:solidFill>
                  <a:srgbClr val="FF3300"/>
                </a:solidFill>
              </a:rPr>
              <a:t>stato fondamentale</a:t>
            </a:r>
            <a:r>
              <a:rPr lang="it-IT" altLang="it-IT" sz="1600" b="1">
                <a:solidFill>
                  <a:srgbClr val="FF9900"/>
                </a:solidFill>
              </a:rPr>
              <a:t>. </a:t>
            </a:r>
          </a:p>
        </p:txBody>
      </p:sp>
      <p:pic>
        <p:nvPicPr>
          <p:cNvPr id="6148" name="Picture 5">
            <a:extLst>
              <a:ext uri="{FF2B5EF4-FFF2-40B4-BE49-F238E27FC236}">
                <a16:creationId xmlns:a16="http://schemas.microsoft.com/office/drawing/2014/main" id="{D6E32DF2-026F-4C07-9AB6-1E71774B5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060575"/>
            <a:ext cx="3836987"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
            <a:extLst>
              <a:ext uri="{FF2B5EF4-FFF2-40B4-BE49-F238E27FC236}">
                <a16:creationId xmlns:a16="http://schemas.microsoft.com/office/drawing/2014/main" id="{00718938-79F7-4A4A-85E8-B5960F701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5734050"/>
            <a:ext cx="34194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ttangolo 9">
            <a:extLst>
              <a:ext uri="{FF2B5EF4-FFF2-40B4-BE49-F238E27FC236}">
                <a16:creationId xmlns:a16="http://schemas.microsoft.com/office/drawing/2014/main" id="{3117AF78-E3D9-40A7-B601-CA3304ACE89B}"/>
              </a:ext>
            </a:extLst>
          </p:cNvPr>
          <p:cNvSpPr>
            <a:spLocks noChangeArrowheads="1"/>
          </p:cNvSpPr>
          <p:nvPr/>
        </p:nvSpPr>
        <p:spPr bwMode="auto">
          <a:xfrm>
            <a:off x="5003800" y="2420938"/>
            <a:ext cx="38163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a:solidFill>
                  <a:srgbClr val="FF9900"/>
                </a:solidFill>
                <a:cs typeface="Tahoma" panose="020B0604030504040204" pitchFamily="34" charset="0"/>
              </a:rPr>
              <a:t>Più un orbitale è esterno, e più energia è richiesta all’elettrone per potervi rimanere. In situazioni normali di quiete l’elettrone non dispone di energia supplementare (</a:t>
            </a:r>
            <a:r>
              <a:rPr lang="it-IT" altLang="it-IT" sz="1600" b="1">
                <a:solidFill>
                  <a:srgbClr val="FFFF66"/>
                </a:solidFill>
                <a:cs typeface="Tahoma" panose="020B0604030504040204" pitchFamily="34" charset="0"/>
              </a:rPr>
              <a:t>si dice che non è eccitato</a:t>
            </a:r>
            <a:r>
              <a:rPr lang="it-IT" altLang="it-IT" sz="1600" b="1">
                <a:solidFill>
                  <a:srgbClr val="FF9900"/>
                </a:solidFill>
                <a:cs typeface="Tahoma" panose="020B0604030504040204" pitchFamily="34" charset="0"/>
              </a:rPr>
              <a:t>) e quindi orbita sul primo orbitale disponibile.</a:t>
            </a:r>
            <a:r>
              <a:rPr lang="it-IT" altLang="it-IT" sz="1600" b="1">
                <a:solidFill>
                  <a:srgbClr val="FF9900"/>
                </a:solidFill>
              </a:rPr>
              <a:t> </a:t>
            </a:r>
          </a:p>
          <a:p>
            <a:pPr algn="just" eaLnBrk="1" hangingPunct="1"/>
            <a:endParaRPr lang="it-IT" altLang="it-IT" sz="1600" b="1">
              <a:solidFill>
                <a:srgbClr val="FF9900"/>
              </a:solidFill>
            </a:endParaRPr>
          </a:p>
          <a:p>
            <a:pPr algn="just" eaLnBrk="1" hangingPunct="1"/>
            <a:r>
              <a:rPr lang="it-IT" altLang="it-IT" sz="1600" b="1">
                <a:solidFill>
                  <a:srgbClr val="FF9900"/>
                </a:solidFill>
              </a:rPr>
              <a:t>La differenza di energia tra i vari orbitali è ben definita, e sarà direttamente proporzionale alla distanza tra gli orbitali stessi.</a:t>
            </a:r>
          </a:p>
        </p:txBody>
      </p:sp>
      <p:graphicFrame>
        <p:nvGraphicFramePr>
          <p:cNvPr id="6146" name="Object 8">
            <a:extLst>
              <a:ext uri="{FF2B5EF4-FFF2-40B4-BE49-F238E27FC236}">
                <a16:creationId xmlns:a16="http://schemas.microsoft.com/office/drawing/2014/main" id="{0A13E1DE-F8E8-406D-9118-72C74EDEC861}"/>
              </a:ext>
            </a:extLst>
          </p:cNvPr>
          <p:cNvGraphicFramePr>
            <a:graphicFrameLocks noGrp="1" noChangeAspect="1"/>
          </p:cNvGraphicFramePr>
          <p:nvPr>
            <p:ph/>
          </p:nvPr>
        </p:nvGraphicFramePr>
        <p:xfrm>
          <a:off x="6877050" y="549275"/>
          <a:ext cx="1952625" cy="1136650"/>
        </p:xfrm>
        <a:graphic>
          <a:graphicData uri="http://schemas.openxmlformats.org/presentationml/2006/ole">
            <mc:AlternateContent xmlns:mc="http://schemas.openxmlformats.org/markup-compatibility/2006">
              <mc:Choice xmlns:v="urn:schemas-microsoft-com:vml" Requires="v">
                <p:oleObj r:id="rId4" imgW="2600000" imgH="1514686" progId="">
                  <p:embed/>
                </p:oleObj>
              </mc:Choice>
              <mc:Fallback>
                <p:oleObj r:id="rId4" imgW="2600000" imgH="1514686" progId="">
                  <p:embed/>
                  <p:pic>
                    <p:nvPicPr>
                      <p:cNvPr id="6146" name="Object 8">
                        <a:extLst>
                          <a:ext uri="{FF2B5EF4-FFF2-40B4-BE49-F238E27FC236}">
                            <a16:creationId xmlns:a16="http://schemas.microsoft.com/office/drawing/2014/main" id="{0A13E1DE-F8E8-406D-9118-72C74EDEC8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549275"/>
                        <a:ext cx="1952625" cy="113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ttangolo 9">
            <a:extLst>
              <a:ext uri="{FF2B5EF4-FFF2-40B4-BE49-F238E27FC236}">
                <a16:creationId xmlns:a16="http://schemas.microsoft.com/office/drawing/2014/main" id="{824D5321-C483-4560-B481-E07F1389E261}"/>
              </a:ext>
            </a:extLst>
          </p:cNvPr>
          <p:cNvSpPr>
            <a:spLocks noChangeArrowheads="1"/>
          </p:cNvSpPr>
          <p:nvPr/>
        </p:nvSpPr>
        <p:spPr bwMode="auto">
          <a:xfrm>
            <a:off x="684213" y="333375"/>
            <a:ext cx="60483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a:solidFill>
                  <a:srgbClr val="FF9900"/>
                </a:solidFill>
                <a:cs typeface="Tahoma" panose="020B0604030504040204" pitchFamily="34" charset="0"/>
              </a:rPr>
              <a:t>In ambito astronomico ci sono però diverse situazioni nelle quali un atomo riceve energia dall’ambiente esterno circostante (vedi ad esempio il gas che compone le atmosfere stellari). Cosa succede allora in questo caso all’elettrone del nostro atomo di idrogeno? </a:t>
            </a:r>
            <a:endParaRPr lang="it-IT" altLang="it-IT" sz="1600" b="1">
              <a:solidFill>
                <a:srgbClr val="FF9900"/>
              </a:solidFill>
            </a:endParaRPr>
          </a:p>
        </p:txBody>
      </p:sp>
      <p:sp>
        <p:nvSpPr>
          <p:cNvPr id="7172" name="Rettangolo 9">
            <a:extLst>
              <a:ext uri="{FF2B5EF4-FFF2-40B4-BE49-F238E27FC236}">
                <a16:creationId xmlns:a16="http://schemas.microsoft.com/office/drawing/2014/main" id="{732312FB-2A84-4F8D-A4E4-3406D9F8400A}"/>
              </a:ext>
            </a:extLst>
          </p:cNvPr>
          <p:cNvSpPr>
            <a:spLocks noChangeArrowheads="1"/>
          </p:cNvSpPr>
          <p:nvPr/>
        </p:nvSpPr>
        <p:spPr bwMode="auto">
          <a:xfrm>
            <a:off x="539750" y="5229225"/>
            <a:ext cx="777716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a:solidFill>
                  <a:srgbClr val="FF9900"/>
                </a:solidFill>
                <a:cs typeface="Tahoma" panose="020B0604030504040204" pitchFamily="34" charset="0"/>
              </a:rPr>
              <a:t>Se l’irraggiamento fornisce energia sufficiente, </a:t>
            </a:r>
            <a:r>
              <a:rPr lang="it-IT" altLang="it-IT" sz="1600" b="1">
                <a:solidFill>
                  <a:srgbClr val="FFFF66"/>
                </a:solidFill>
                <a:cs typeface="Tahoma" panose="020B0604030504040204" pitchFamily="34" charset="0"/>
              </a:rPr>
              <a:t>l’elettrone si eccita</a:t>
            </a:r>
            <a:r>
              <a:rPr lang="it-IT" altLang="it-IT" sz="1600" b="1">
                <a:solidFill>
                  <a:srgbClr val="FF9900"/>
                </a:solidFill>
                <a:cs typeface="Tahoma" panose="020B0604030504040204" pitchFamily="34" charset="0"/>
              </a:rPr>
              <a:t> e riesce a saltare sull’orbita più esterna </a:t>
            </a:r>
            <a:r>
              <a:rPr lang="it-IT" altLang="it-IT" sz="1600" b="1">
                <a:solidFill>
                  <a:srgbClr val="FFFF66"/>
                </a:solidFill>
                <a:cs typeface="Tahoma" panose="020B0604030504040204" pitchFamily="34" charset="0"/>
              </a:rPr>
              <a:t>assorbendo l’esatta lunghezza d’onda</a:t>
            </a:r>
            <a:r>
              <a:rPr lang="it-IT" altLang="it-IT" sz="1600" b="1">
                <a:solidFill>
                  <a:srgbClr val="FF9900"/>
                </a:solidFill>
                <a:cs typeface="Tahoma" panose="020B0604030504040204" pitchFamily="34" charset="0"/>
              </a:rPr>
              <a:t>  (</a:t>
            </a:r>
            <a:r>
              <a:rPr lang="it-IT" altLang="it-IT" sz="1600" b="1">
                <a:solidFill>
                  <a:srgbClr val="FF3300"/>
                </a:solidFill>
                <a:cs typeface="Tahoma" panose="020B0604030504040204" pitchFamily="34" charset="0"/>
              </a:rPr>
              <a:t>e = hv</a:t>
            </a:r>
            <a:r>
              <a:rPr lang="it-IT" altLang="it-IT" sz="1600" b="1">
                <a:solidFill>
                  <a:srgbClr val="FF9900"/>
                </a:solidFill>
                <a:cs typeface="Tahoma" panose="020B0604030504040204" pitchFamily="34" charset="0"/>
              </a:rPr>
              <a:t>) necessaria per compiere questo balzo. Immediatamente dopo ricade sull’orbita di partenza </a:t>
            </a:r>
            <a:r>
              <a:rPr lang="it-IT" altLang="it-IT" sz="1600" b="1">
                <a:solidFill>
                  <a:srgbClr val="FFFF66"/>
                </a:solidFill>
                <a:cs typeface="Tahoma" panose="020B0604030504040204" pitchFamily="34" charset="0"/>
              </a:rPr>
              <a:t>rimettendo la stessa lunghezza d’onda</a:t>
            </a:r>
            <a:r>
              <a:rPr lang="it-IT" altLang="it-IT" sz="1600" b="1">
                <a:solidFill>
                  <a:srgbClr val="FF9900"/>
                </a:solidFill>
                <a:cs typeface="Tahoma" panose="020B0604030504040204" pitchFamily="34" charset="0"/>
              </a:rPr>
              <a:t>. </a:t>
            </a:r>
            <a:endParaRPr lang="it-IT" altLang="it-IT" sz="1600" b="1">
              <a:solidFill>
                <a:srgbClr val="FF9900"/>
              </a:solidFill>
            </a:endParaRPr>
          </a:p>
        </p:txBody>
      </p:sp>
      <p:pic>
        <p:nvPicPr>
          <p:cNvPr id="7173" name="Picture 4">
            <a:extLst>
              <a:ext uri="{FF2B5EF4-FFF2-40B4-BE49-F238E27FC236}">
                <a16:creationId xmlns:a16="http://schemas.microsoft.com/office/drawing/2014/main" id="{BD65ED37-38B5-483D-9A25-442C8F6A3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89138"/>
            <a:ext cx="84963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0" name="Object 5">
            <a:extLst>
              <a:ext uri="{FF2B5EF4-FFF2-40B4-BE49-F238E27FC236}">
                <a16:creationId xmlns:a16="http://schemas.microsoft.com/office/drawing/2014/main" id="{27E33E25-1DAE-4EAE-838D-AFE903D96D8A}"/>
              </a:ext>
            </a:extLst>
          </p:cNvPr>
          <p:cNvGraphicFramePr>
            <a:graphicFrameLocks noGrp="1" noChangeAspect="1"/>
          </p:cNvGraphicFramePr>
          <p:nvPr>
            <p:ph/>
          </p:nvPr>
        </p:nvGraphicFramePr>
        <p:xfrm>
          <a:off x="6732588" y="404813"/>
          <a:ext cx="1947862" cy="1135062"/>
        </p:xfrm>
        <a:graphic>
          <a:graphicData uri="http://schemas.openxmlformats.org/presentationml/2006/ole">
            <mc:AlternateContent xmlns:mc="http://schemas.openxmlformats.org/markup-compatibility/2006">
              <mc:Choice xmlns:v="urn:schemas-microsoft-com:vml" Requires="v">
                <p:oleObj r:id="rId3" imgW="2600000" imgH="1514686" progId="">
                  <p:embed/>
                </p:oleObj>
              </mc:Choice>
              <mc:Fallback>
                <p:oleObj r:id="rId3" imgW="2600000" imgH="1514686" progId="">
                  <p:embed/>
                  <p:pic>
                    <p:nvPicPr>
                      <p:cNvPr id="7170" name="Object 5">
                        <a:extLst>
                          <a:ext uri="{FF2B5EF4-FFF2-40B4-BE49-F238E27FC236}">
                            <a16:creationId xmlns:a16="http://schemas.microsoft.com/office/drawing/2014/main" id="{27E33E25-1DAE-4EAE-838D-AFE903D96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404813"/>
                        <a:ext cx="1947862" cy="113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ttangolo 9">
            <a:extLst>
              <a:ext uri="{FF2B5EF4-FFF2-40B4-BE49-F238E27FC236}">
                <a16:creationId xmlns:a16="http://schemas.microsoft.com/office/drawing/2014/main" id="{1BCD026E-872F-4553-80A9-A155AEA88025}"/>
              </a:ext>
            </a:extLst>
          </p:cNvPr>
          <p:cNvSpPr>
            <a:spLocks noChangeArrowheads="1"/>
          </p:cNvSpPr>
          <p:nvPr/>
        </p:nvSpPr>
        <p:spPr bwMode="auto">
          <a:xfrm>
            <a:off x="395288" y="404813"/>
            <a:ext cx="64801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a:solidFill>
                  <a:srgbClr val="FF9900"/>
                </a:solidFill>
                <a:cs typeface="Tahoma" panose="020B0604030504040204" pitchFamily="34" charset="0"/>
              </a:rPr>
              <a:t>Dato che l’elettrone si eccita e si diseccita continuamente in una frazione di secondo assorbendo ed emettendo esattamente la stessa lunghezza d’onda, dal punto di vista fisico si potrebbe pensare ad un nulla di fatto e che pertanto non si debba osservare alcuna alterazione nel raggio di luce proveniente dalla stella che irraggiato l’atomo.  </a:t>
            </a:r>
            <a:endParaRPr lang="it-IT" altLang="it-IT" sz="1600" b="1">
              <a:solidFill>
                <a:srgbClr val="FF9900"/>
              </a:solidFill>
            </a:endParaRPr>
          </a:p>
        </p:txBody>
      </p:sp>
      <p:sp>
        <p:nvSpPr>
          <p:cNvPr id="8196" name="Rettangolo 9">
            <a:extLst>
              <a:ext uri="{FF2B5EF4-FFF2-40B4-BE49-F238E27FC236}">
                <a16:creationId xmlns:a16="http://schemas.microsoft.com/office/drawing/2014/main" id="{FF7BC263-9557-467F-B7E6-2C55E3775F7E}"/>
              </a:ext>
            </a:extLst>
          </p:cNvPr>
          <p:cNvSpPr>
            <a:spLocks noChangeArrowheads="1"/>
          </p:cNvSpPr>
          <p:nvPr/>
        </p:nvSpPr>
        <p:spPr bwMode="auto">
          <a:xfrm>
            <a:off x="827088" y="5734050"/>
            <a:ext cx="7561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b="1" i="1">
                <a:solidFill>
                  <a:srgbClr val="0099FF"/>
                </a:solidFill>
                <a:cs typeface="Tahoma" panose="020B0604030504040204" pitchFamily="34" charset="0"/>
              </a:rPr>
              <a:t>Ma le cose non stanno proprio così ………. </a:t>
            </a:r>
            <a:endParaRPr lang="it-IT" altLang="it-IT" b="1" i="1">
              <a:solidFill>
                <a:srgbClr val="0099FF"/>
              </a:solidFill>
            </a:endParaRPr>
          </a:p>
        </p:txBody>
      </p:sp>
      <p:pic>
        <p:nvPicPr>
          <p:cNvPr id="8197" name="Picture 4">
            <a:extLst>
              <a:ext uri="{FF2B5EF4-FFF2-40B4-BE49-F238E27FC236}">
                <a16:creationId xmlns:a16="http://schemas.microsoft.com/office/drawing/2014/main" id="{48208A8B-497F-4D1B-B17E-580865138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205038"/>
            <a:ext cx="84963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4" name="Object 5">
            <a:extLst>
              <a:ext uri="{FF2B5EF4-FFF2-40B4-BE49-F238E27FC236}">
                <a16:creationId xmlns:a16="http://schemas.microsoft.com/office/drawing/2014/main" id="{1DE7ADFE-E0F8-416E-ABE1-76CBE13B5BFB}"/>
              </a:ext>
            </a:extLst>
          </p:cNvPr>
          <p:cNvGraphicFramePr>
            <a:graphicFrameLocks noGrp="1" noChangeAspect="1"/>
          </p:cNvGraphicFramePr>
          <p:nvPr>
            <p:ph/>
          </p:nvPr>
        </p:nvGraphicFramePr>
        <p:xfrm>
          <a:off x="6877050" y="488950"/>
          <a:ext cx="1803400" cy="1050925"/>
        </p:xfrm>
        <a:graphic>
          <a:graphicData uri="http://schemas.openxmlformats.org/presentationml/2006/ole">
            <mc:AlternateContent xmlns:mc="http://schemas.openxmlformats.org/markup-compatibility/2006">
              <mc:Choice xmlns:v="urn:schemas-microsoft-com:vml" Requires="v">
                <p:oleObj r:id="rId3" imgW="2600000" imgH="1514686" progId="">
                  <p:embed/>
                </p:oleObj>
              </mc:Choice>
              <mc:Fallback>
                <p:oleObj r:id="rId3" imgW="2600000" imgH="1514686" progId="">
                  <p:embed/>
                  <p:pic>
                    <p:nvPicPr>
                      <p:cNvPr id="8194" name="Object 5">
                        <a:extLst>
                          <a:ext uri="{FF2B5EF4-FFF2-40B4-BE49-F238E27FC236}">
                            <a16:creationId xmlns:a16="http://schemas.microsoft.com/office/drawing/2014/main" id="{1DE7ADFE-E0F8-416E-ABE1-76CBE13B5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488950"/>
                        <a:ext cx="18034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10">
            <a:extLst>
              <a:ext uri="{FF2B5EF4-FFF2-40B4-BE49-F238E27FC236}">
                <a16:creationId xmlns:a16="http://schemas.microsoft.com/office/drawing/2014/main" id="{D0F8BE52-1C22-4637-B95C-DF0AFF46E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2565400"/>
            <a:ext cx="1052513"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1">
            <a:extLst>
              <a:ext uri="{FF2B5EF4-FFF2-40B4-BE49-F238E27FC236}">
                <a16:creationId xmlns:a16="http://schemas.microsoft.com/office/drawing/2014/main" id="{8EF90DB7-0FE9-4FCA-8396-0ED82B36D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205038"/>
            <a:ext cx="34671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12">
            <a:extLst>
              <a:ext uri="{FF2B5EF4-FFF2-40B4-BE49-F238E27FC236}">
                <a16:creationId xmlns:a16="http://schemas.microsoft.com/office/drawing/2014/main" id="{41B6CB95-68A2-41B8-B74C-9E48D24CCCA7}"/>
              </a:ext>
            </a:extLst>
          </p:cNvPr>
          <p:cNvSpPr txBox="1">
            <a:spLocks noChangeArrowheads="1"/>
          </p:cNvSpPr>
          <p:nvPr/>
        </p:nvSpPr>
        <p:spPr bwMode="auto">
          <a:xfrm>
            <a:off x="2411413" y="2852738"/>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b="1"/>
              <a:t>100 fotoni</a:t>
            </a:r>
            <a:endParaRPr lang="en-US" altLang="it-IT" b="1"/>
          </a:p>
        </p:txBody>
      </p:sp>
      <p:sp>
        <p:nvSpPr>
          <p:cNvPr id="9222" name="Rettangolo 9">
            <a:extLst>
              <a:ext uri="{FF2B5EF4-FFF2-40B4-BE49-F238E27FC236}">
                <a16:creationId xmlns:a16="http://schemas.microsoft.com/office/drawing/2014/main" id="{E1EFA3C0-5BBC-4A62-A974-B9735313E31D}"/>
              </a:ext>
            </a:extLst>
          </p:cNvPr>
          <p:cNvSpPr>
            <a:spLocks noChangeArrowheads="1"/>
          </p:cNvSpPr>
          <p:nvPr/>
        </p:nvSpPr>
        <p:spPr bwMode="auto">
          <a:xfrm>
            <a:off x="395288" y="404813"/>
            <a:ext cx="66976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a:solidFill>
                  <a:srgbClr val="FF9900"/>
                </a:solidFill>
                <a:cs typeface="Tahoma" panose="020B0604030504040204" pitchFamily="34" charset="0"/>
              </a:rPr>
              <a:t>Consideriamo un raggio di luce proveniente dalla nostra stella ipoteticamente composto da 100 fotoni che nel momento in cui incontrano l’atomo di idrogeno saranno oggetto dell’assorbimento alla lunghezza d’onda caratteristica per il salto dell’elettrone dal primo al secondo orbitale.  </a:t>
            </a:r>
            <a:endParaRPr lang="it-IT" altLang="it-IT" sz="1600" b="1">
              <a:solidFill>
                <a:srgbClr val="FF9900"/>
              </a:solidFill>
            </a:endParaRPr>
          </a:p>
        </p:txBody>
      </p:sp>
      <p:pic>
        <p:nvPicPr>
          <p:cNvPr id="9223" name="Picture 15">
            <a:extLst>
              <a:ext uri="{FF2B5EF4-FFF2-40B4-BE49-F238E27FC236}">
                <a16:creationId xmlns:a16="http://schemas.microsoft.com/office/drawing/2014/main" id="{6AC020F7-34BF-4484-B756-C2618D4CD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492375"/>
            <a:ext cx="990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92" name="Rettangolo 9">
            <a:extLst>
              <a:ext uri="{FF2B5EF4-FFF2-40B4-BE49-F238E27FC236}">
                <a16:creationId xmlns:a16="http://schemas.microsoft.com/office/drawing/2014/main" id="{0F039DC0-8E00-481A-B60D-A7DADE52DD12}"/>
              </a:ext>
            </a:extLst>
          </p:cNvPr>
          <p:cNvSpPr>
            <a:spLocks noChangeArrowheads="1"/>
          </p:cNvSpPr>
          <p:nvPr/>
        </p:nvSpPr>
        <p:spPr bwMode="auto">
          <a:xfrm>
            <a:off x="684213" y="4076700"/>
            <a:ext cx="74168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rgbClr val="FF9900"/>
                </a:solidFill>
                <a:cs typeface="Tahoma" panose="020B0604030504040204" pitchFamily="34" charset="0"/>
              </a:rPr>
              <a:t>Se l’emissione generata dalla ricaduta dell’elettrone sul primo orbitale avvenisse in modo tale che tutti i 100 fotoni riemessi dall’atomo proseguono esattamente nella direzione originaria del raggio, un ipotetico osservatore probabilmente non si accorgerebbe di nulla osservando alla lunghezza d’onda caratteristica di quel salto.  </a:t>
            </a:r>
          </a:p>
        </p:txBody>
      </p:sp>
      <p:sp>
        <p:nvSpPr>
          <p:cNvPr id="126993" name="Rettangolo 9">
            <a:extLst>
              <a:ext uri="{FF2B5EF4-FFF2-40B4-BE49-F238E27FC236}">
                <a16:creationId xmlns:a16="http://schemas.microsoft.com/office/drawing/2014/main" id="{A1D1DE47-39C9-4222-BAEC-5A468E88BEE6}"/>
              </a:ext>
            </a:extLst>
          </p:cNvPr>
          <p:cNvSpPr>
            <a:spLocks noChangeArrowheads="1"/>
          </p:cNvSpPr>
          <p:nvPr/>
        </p:nvSpPr>
        <p:spPr bwMode="auto">
          <a:xfrm>
            <a:off x="827088" y="5734050"/>
            <a:ext cx="75612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b="1" i="1">
                <a:solidFill>
                  <a:srgbClr val="0099FF"/>
                </a:solidFill>
                <a:cs typeface="Tahoma" panose="020B0604030504040204" pitchFamily="34" charset="0"/>
              </a:rPr>
              <a:t>Ma l’atomo non riemette i 100 fotoni in una direzione preferenziale ……. </a:t>
            </a:r>
            <a:endParaRPr lang="it-IT" altLang="it-IT" b="1" i="1">
              <a:solidFill>
                <a:srgbClr val="0099FF"/>
              </a:solidFill>
            </a:endParaRPr>
          </a:p>
        </p:txBody>
      </p:sp>
      <p:pic>
        <p:nvPicPr>
          <p:cNvPr id="126994" name="Picture 18">
            <a:extLst>
              <a:ext uri="{FF2B5EF4-FFF2-40B4-BE49-F238E27FC236}">
                <a16:creationId xmlns:a16="http://schemas.microsoft.com/office/drawing/2014/main" id="{7C4DFAC8-5EC9-4E90-B112-9B6D21D072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2670175"/>
            <a:ext cx="1655762"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18" name="Object 19">
            <a:extLst>
              <a:ext uri="{FF2B5EF4-FFF2-40B4-BE49-F238E27FC236}">
                <a16:creationId xmlns:a16="http://schemas.microsoft.com/office/drawing/2014/main" id="{34F5C119-2E9D-4D08-96BC-3FE556662916}"/>
              </a:ext>
            </a:extLst>
          </p:cNvPr>
          <p:cNvGraphicFramePr>
            <a:graphicFrameLocks noGrp="1" noChangeAspect="1"/>
          </p:cNvGraphicFramePr>
          <p:nvPr>
            <p:ph/>
          </p:nvPr>
        </p:nvGraphicFramePr>
        <p:xfrm>
          <a:off x="7019925" y="549275"/>
          <a:ext cx="1800225" cy="1047750"/>
        </p:xfrm>
        <a:graphic>
          <a:graphicData uri="http://schemas.openxmlformats.org/presentationml/2006/ole">
            <mc:AlternateContent xmlns:mc="http://schemas.openxmlformats.org/markup-compatibility/2006">
              <mc:Choice xmlns:v="urn:schemas-microsoft-com:vml" Requires="v">
                <p:oleObj r:id="rId6" imgW="2600000" imgH="1514686" progId="">
                  <p:embed/>
                </p:oleObj>
              </mc:Choice>
              <mc:Fallback>
                <p:oleObj r:id="rId6" imgW="2600000" imgH="1514686" progId="">
                  <p:embed/>
                  <p:pic>
                    <p:nvPicPr>
                      <p:cNvPr id="9218" name="Object 19">
                        <a:extLst>
                          <a:ext uri="{FF2B5EF4-FFF2-40B4-BE49-F238E27FC236}">
                            <a16:creationId xmlns:a16="http://schemas.microsoft.com/office/drawing/2014/main" id="{34F5C119-2E9D-4D08-96BC-3FE5566629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9925" y="549275"/>
                        <a:ext cx="180022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6994"/>
                                        </p:tgtEl>
                                        <p:attrNameLst>
                                          <p:attrName>style.visibility</p:attrName>
                                        </p:attrNameLst>
                                      </p:cBhvr>
                                      <p:to>
                                        <p:strVal val="visible"/>
                                      </p:to>
                                    </p:set>
                                    <p:animEffect transition="in" filter="fade">
                                      <p:cBhvr>
                                        <p:cTn id="7" dur="2000"/>
                                        <p:tgtEl>
                                          <p:spTgt spid="1269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6992"/>
                                        </p:tgtEl>
                                        <p:attrNameLst>
                                          <p:attrName>style.visibility</p:attrName>
                                        </p:attrNameLst>
                                      </p:cBhvr>
                                      <p:to>
                                        <p:strVal val="visible"/>
                                      </p:to>
                                    </p:set>
                                    <p:animEffect transition="in" filter="fade">
                                      <p:cBhvr>
                                        <p:cTn id="10" dur="2000"/>
                                        <p:tgtEl>
                                          <p:spTgt spid="12699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26993"/>
                                        </p:tgtEl>
                                        <p:attrNameLst>
                                          <p:attrName>style.visibility</p:attrName>
                                        </p:attrNameLst>
                                      </p:cBhvr>
                                      <p:to>
                                        <p:strVal val="visible"/>
                                      </p:to>
                                    </p:set>
                                    <p:anim calcmode="lin" valueType="num">
                                      <p:cBhvr additive="base">
                                        <p:cTn id="15" dur="500" fill="hold"/>
                                        <p:tgtEl>
                                          <p:spTgt spid="126993"/>
                                        </p:tgtEl>
                                        <p:attrNameLst>
                                          <p:attrName>ppt_x</p:attrName>
                                        </p:attrNameLst>
                                      </p:cBhvr>
                                      <p:tavLst>
                                        <p:tav tm="0">
                                          <p:val>
                                            <p:strVal val="#ppt_x"/>
                                          </p:val>
                                        </p:tav>
                                        <p:tav tm="100000">
                                          <p:val>
                                            <p:strVal val="#ppt_x"/>
                                          </p:val>
                                        </p:tav>
                                      </p:tavLst>
                                    </p:anim>
                                    <p:anim calcmode="lin" valueType="num">
                                      <p:cBhvr additive="base">
                                        <p:cTn id="16" dur="500" fill="hold"/>
                                        <p:tgtEl>
                                          <p:spTgt spid="1269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92" grpId="0"/>
      <p:bldP spid="12699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ttangolo 9">
            <a:extLst>
              <a:ext uri="{FF2B5EF4-FFF2-40B4-BE49-F238E27FC236}">
                <a16:creationId xmlns:a16="http://schemas.microsoft.com/office/drawing/2014/main" id="{952EC5E1-4119-4656-986B-A9D987916837}"/>
              </a:ext>
            </a:extLst>
          </p:cNvPr>
          <p:cNvSpPr>
            <a:spLocks noChangeArrowheads="1"/>
          </p:cNvSpPr>
          <p:nvPr/>
        </p:nvSpPr>
        <p:spPr bwMode="auto">
          <a:xfrm>
            <a:off x="4067175" y="260350"/>
            <a:ext cx="45370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b="1" i="1">
                <a:solidFill>
                  <a:srgbClr val="0099FF"/>
                </a:solidFill>
                <a:cs typeface="Tahoma" panose="020B0604030504040204" pitchFamily="34" charset="0"/>
              </a:rPr>
              <a:t>….. ma li riemette RADIALMENTE, </a:t>
            </a:r>
          </a:p>
          <a:p>
            <a:pPr algn="just" eaLnBrk="1" hangingPunct="1"/>
            <a:r>
              <a:rPr lang="it-IT" altLang="it-IT" b="1" i="1">
                <a:solidFill>
                  <a:srgbClr val="0099FF"/>
                </a:solidFill>
                <a:cs typeface="Tahoma" panose="020B0604030504040204" pitchFamily="34" charset="0"/>
              </a:rPr>
              <a:t>come è logico che avvenga! </a:t>
            </a:r>
            <a:endParaRPr lang="it-IT" altLang="it-IT" b="1" i="1">
              <a:solidFill>
                <a:srgbClr val="0099FF"/>
              </a:solidFill>
            </a:endParaRPr>
          </a:p>
        </p:txBody>
      </p:sp>
      <p:pic>
        <p:nvPicPr>
          <p:cNvPr id="37891" name="Picture 7">
            <a:extLst>
              <a:ext uri="{FF2B5EF4-FFF2-40B4-BE49-F238E27FC236}">
                <a16:creationId xmlns:a16="http://schemas.microsoft.com/office/drawing/2014/main" id="{91F2F520-88D5-4FEF-874F-324FDECFB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4725" y="1924050"/>
            <a:ext cx="990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a:extLst>
              <a:ext uri="{FF2B5EF4-FFF2-40B4-BE49-F238E27FC236}">
                <a16:creationId xmlns:a16="http://schemas.microsoft.com/office/drawing/2014/main" id="{8E68AAE7-1C80-4F95-BE68-C002DE7F6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4941888"/>
            <a:ext cx="9906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9">
            <a:extLst>
              <a:ext uri="{FF2B5EF4-FFF2-40B4-BE49-F238E27FC236}">
                <a16:creationId xmlns:a16="http://schemas.microsoft.com/office/drawing/2014/main" id="{758E529B-26CC-49A8-9F1C-8633EE91E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2133600"/>
            <a:ext cx="12954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10">
            <a:extLst>
              <a:ext uri="{FF2B5EF4-FFF2-40B4-BE49-F238E27FC236}">
                <a16:creationId xmlns:a16="http://schemas.microsoft.com/office/drawing/2014/main" id="{052A46BA-B93D-4719-814F-9000FF409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3573463"/>
            <a:ext cx="5524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1">
            <a:extLst>
              <a:ext uri="{FF2B5EF4-FFF2-40B4-BE49-F238E27FC236}">
                <a16:creationId xmlns:a16="http://schemas.microsoft.com/office/drawing/2014/main" id="{63BC97BA-F35D-4F05-B698-774F5CB6DB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557338"/>
            <a:ext cx="4752975"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8" name="Line 12">
            <a:extLst>
              <a:ext uri="{FF2B5EF4-FFF2-40B4-BE49-F238E27FC236}">
                <a16:creationId xmlns:a16="http://schemas.microsoft.com/office/drawing/2014/main" id="{5F7095DE-95C8-4FF0-A4F6-F607005F63AC}"/>
              </a:ext>
            </a:extLst>
          </p:cNvPr>
          <p:cNvSpPr>
            <a:spLocks noChangeShapeType="1"/>
          </p:cNvSpPr>
          <p:nvPr/>
        </p:nvSpPr>
        <p:spPr bwMode="auto">
          <a:xfrm flipH="1">
            <a:off x="3203575" y="2636838"/>
            <a:ext cx="1004888" cy="936625"/>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69" name="Line 13">
            <a:extLst>
              <a:ext uri="{FF2B5EF4-FFF2-40B4-BE49-F238E27FC236}">
                <a16:creationId xmlns:a16="http://schemas.microsoft.com/office/drawing/2014/main" id="{DC658F0C-A96F-412D-AE56-57389D212F9C}"/>
              </a:ext>
            </a:extLst>
          </p:cNvPr>
          <p:cNvSpPr>
            <a:spLocks noChangeShapeType="1"/>
          </p:cNvSpPr>
          <p:nvPr/>
        </p:nvSpPr>
        <p:spPr bwMode="auto">
          <a:xfrm>
            <a:off x="4857750" y="2709863"/>
            <a:ext cx="866775" cy="719137"/>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70" name="Line 14">
            <a:extLst>
              <a:ext uri="{FF2B5EF4-FFF2-40B4-BE49-F238E27FC236}">
                <a16:creationId xmlns:a16="http://schemas.microsoft.com/office/drawing/2014/main" id="{A1EE1208-8377-4219-9E22-1E0561674100}"/>
              </a:ext>
            </a:extLst>
          </p:cNvPr>
          <p:cNvSpPr>
            <a:spLocks noChangeShapeType="1"/>
          </p:cNvSpPr>
          <p:nvPr/>
        </p:nvSpPr>
        <p:spPr bwMode="auto">
          <a:xfrm flipH="1" flipV="1">
            <a:off x="2700338" y="1628775"/>
            <a:ext cx="1511300" cy="649288"/>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71" name="Line 15">
            <a:extLst>
              <a:ext uri="{FF2B5EF4-FFF2-40B4-BE49-F238E27FC236}">
                <a16:creationId xmlns:a16="http://schemas.microsoft.com/office/drawing/2014/main" id="{E015FFC0-8312-4889-B705-60DC03C298FA}"/>
              </a:ext>
            </a:extLst>
          </p:cNvPr>
          <p:cNvSpPr>
            <a:spLocks noChangeShapeType="1"/>
          </p:cNvSpPr>
          <p:nvPr/>
        </p:nvSpPr>
        <p:spPr bwMode="auto">
          <a:xfrm flipH="1" flipV="1">
            <a:off x="3924300" y="1125538"/>
            <a:ext cx="503238" cy="863600"/>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72" name="Line 16">
            <a:extLst>
              <a:ext uri="{FF2B5EF4-FFF2-40B4-BE49-F238E27FC236}">
                <a16:creationId xmlns:a16="http://schemas.microsoft.com/office/drawing/2014/main" id="{9090B0E7-426F-4230-973D-C13970FAD705}"/>
              </a:ext>
            </a:extLst>
          </p:cNvPr>
          <p:cNvSpPr>
            <a:spLocks noChangeShapeType="1"/>
          </p:cNvSpPr>
          <p:nvPr/>
        </p:nvSpPr>
        <p:spPr bwMode="auto">
          <a:xfrm flipV="1">
            <a:off x="4859338" y="1125538"/>
            <a:ext cx="1225550" cy="1008062"/>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73" name="Line 17">
            <a:extLst>
              <a:ext uri="{FF2B5EF4-FFF2-40B4-BE49-F238E27FC236}">
                <a16:creationId xmlns:a16="http://schemas.microsoft.com/office/drawing/2014/main" id="{30F411B3-4E3B-43AC-A316-E8BB017B0C79}"/>
              </a:ext>
            </a:extLst>
          </p:cNvPr>
          <p:cNvSpPr>
            <a:spLocks noChangeShapeType="1"/>
          </p:cNvSpPr>
          <p:nvPr/>
        </p:nvSpPr>
        <p:spPr bwMode="auto">
          <a:xfrm flipH="1">
            <a:off x="3851275" y="2852738"/>
            <a:ext cx="504825" cy="863600"/>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74" name="Line 18">
            <a:extLst>
              <a:ext uri="{FF2B5EF4-FFF2-40B4-BE49-F238E27FC236}">
                <a16:creationId xmlns:a16="http://schemas.microsoft.com/office/drawing/2014/main" id="{0241FB6B-DEB5-4E59-88A6-E1FE5397124C}"/>
              </a:ext>
            </a:extLst>
          </p:cNvPr>
          <p:cNvSpPr>
            <a:spLocks noChangeShapeType="1"/>
          </p:cNvSpPr>
          <p:nvPr/>
        </p:nvSpPr>
        <p:spPr bwMode="auto">
          <a:xfrm flipV="1">
            <a:off x="5219700" y="1341438"/>
            <a:ext cx="2232025" cy="792162"/>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75" name="Line 19">
            <a:extLst>
              <a:ext uri="{FF2B5EF4-FFF2-40B4-BE49-F238E27FC236}">
                <a16:creationId xmlns:a16="http://schemas.microsoft.com/office/drawing/2014/main" id="{F89A4360-CE0A-40F2-A611-C6C72E8E8242}"/>
              </a:ext>
            </a:extLst>
          </p:cNvPr>
          <p:cNvSpPr>
            <a:spLocks noChangeShapeType="1"/>
          </p:cNvSpPr>
          <p:nvPr/>
        </p:nvSpPr>
        <p:spPr bwMode="auto">
          <a:xfrm>
            <a:off x="5076825" y="2565400"/>
            <a:ext cx="1366838" cy="576263"/>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76" name="Line 20">
            <a:extLst>
              <a:ext uri="{FF2B5EF4-FFF2-40B4-BE49-F238E27FC236}">
                <a16:creationId xmlns:a16="http://schemas.microsoft.com/office/drawing/2014/main" id="{58D45AF3-C7B9-4BB2-A727-39FA8B4DD8F5}"/>
              </a:ext>
            </a:extLst>
          </p:cNvPr>
          <p:cNvSpPr>
            <a:spLocks noChangeShapeType="1"/>
          </p:cNvSpPr>
          <p:nvPr/>
        </p:nvSpPr>
        <p:spPr bwMode="auto">
          <a:xfrm flipH="1">
            <a:off x="1403350" y="2565400"/>
            <a:ext cx="2736850" cy="719138"/>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77" name="Line 21">
            <a:extLst>
              <a:ext uri="{FF2B5EF4-FFF2-40B4-BE49-F238E27FC236}">
                <a16:creationId xmlns:a16="http://schemas.microsoft.com/office/drawing/2014/main" id="{331898A9-E25E-4AAC-BF41-16217BD91090}"/>
              </a:ext>
            </a:extLst>
          </p:cNvPr>
          <p:cNvSpPr>
            <a:spLocks noChangeShapeType="1"/>
          </p:cNvSpPr>
          <p:nvPr/>
        </p:nvSpPr>
        <p:spPr bwMode="auto">
          <a:xfrm>
            <a:off x="4716463" y="2924175"/>
            <a:ext cx="576262" cy="1081088"/>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78" name="Line 22">
            <a:extLst>
              <a:ext uri="{FF2B5EF4-FFF2-40B4-BE49-F238E27FC236}">
                <a16:creationId xmlns:a16="http://schemas.microsoft.com/office/drawing/2014/main" id="{D8EBC7F9-8969-40C6-BF17-ED331F3F6A08}"/>
              </a:ext>
            </a:extLst>
          </p:cNvPr>
          <p:cNvSpPr>
            <a:spLocks noChangeShapeType="1"/>
          </p:cNvSpPr>
          <p:nvPr/>
        </p:nvSpPr>
        <p:spPr bwMode="auto">
          <a:xfrm flipH="1" flipV="1">
            <a:off x="3492500" y="1557338"/>
            <a:ext cx="935038" cy="647700"/>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79" name="Line 23">
            <a:extLst>
              <a:ext uri="{FF2B5EF4-FFF2-40B4-BE49-F238E27FC236}">
                <a16:creationId xmlns:a16="http://schemas.microsoft.com/office/drawing/2014/main" id="{9E34BD91-934D-4609-94D5-FF985E6A14A5}"/>
              </a:ext>
            </a:extLst>
          </p:cNvPr>
          <p:cNvSpPr>
            <a:spLocks noChangeShapeType="1"/>
          </p:cNvSpPr>
          <p:nvPr/>
        </p:nvSpPr>
        <p:spPr bwMode="auto">
          <a:xfrm flipV="1">
            <a:off x="4643438" y="1125538"/>
            <a:ext cx="433387" cy="863600"/>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80" name="Line 24">
            <a:extLst>
              <a:ext uri="{FF2B5EF4-FFF2-40B4-BE49-F238E27FC236}">
                <a16:creationId xmlns:a16="http://schemas.microsoft.com/office/drawing/2014/main" id="{38EE869B-B73B-426E-80B8-F0017A39A095}"/>
              </a:ext>
            </a:extLst>
          </p:cNvPr>
          <p:cNvSpPr>
            <a:spLocks noChangeShapeType="1"/>
          </p:cNvSpPr>
          <p:nvPr/>
        </p:nvSpPr>
        <p:spPr bwMode="auto">
          <a:xfrm flipH="1">
            <a:off x="2051050" y="2708275"/>
            <a:ext cx="1873250" cy="936625"/>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81" name="Line 25">
            <a:extLst>
              <a:ext uri="{FF2B5EF4-FFF2-40B4-BE49-F238E27FC236}">
                <a16:creationId xmlns:a16="http://schemas.microsoft.com/office/drawing/2014/main" id="{AA1527E1-3D67-468E-BA49-7FC84FDAD80A}"/>
              </a:ext>
            </a:extLst>
          </p:cNvPr>
          <p:cNvSpPr>
            <a:spLocks noChangeShapeType="1"/>
          </p:cNvSpPr>
          <p:nvPr/>
        </p:nvSpPr>
        <p:spPr bwMode="auto">
          <a:xfrm flipH="1" flipV="1">
            <a:off x="4500563" y="1052513"/>
            <a:ext cx="71437" cy="792162"/>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82" name="Line 26">
            <a:extLst>
              <a:ext uri="{FF2B5EF4-FFF2-40B4-BE49-F238E27FC236}">
                <a16:creationId xmlns:a16="http://schemas.microsoft.com/office/drawing/2014/main" id="{9CC8B913-8C40-4A32-ABFF-F615B95194C6}"/>
              </a:ext>
            </a:extLst>
          </p:cNvPr>
          <p:cNvSpPr>
            <a:spLocks noChangeShapeType="1"/>
          </p:cNvSpPr>
          <p:nvPr/>
        </p:nvSpPr>
        <p:spPr bwMode="auto">
          <a:xfrm flipH="1" flipV="1">
            <a:off x="2051050" y="1773238"/>
            <a:ext cx="1944688" cy="576262"/>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121883" name="Line 27">
            <a:extLst>
              <a:ext uri="{FF2B5EF4-FFF2-40B4-BE49-F238E27FC236}">
                <a16:creationId xmlns:a16="http://schemas.microsoft.com/office/drawing/2014/main" id="{44FE0194-94EB-4720-B443-65F44700B650}"/>
              </a:ext>
            </a:extLst>
          </p:cNvPr>
          <p:cNvSpPr>
            <a:spLocks noChangeShapeType="1"/>
          </p:cNvSpPr>
          <p:nvPr/>
        </p:nvSpPr>
        <p:spPr bwMode="auto">
          <a:xfrm flipV="1">
            <a:off x="5148263" y="1628775"/>
            <a:ext cx="3024187" cy="720725"/>
          </a:xfrm>
          <a:prstGeom prst="line">
            <a:avLst/>
          </a:prstGeom>
          <a:noFill/>
          <a:ln w="25400">
            <a:solidFill>
              <a:srgbClr val="FFCC00"/>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
        <p:nvSpPr>
          <p:cNvPr id="37912" name="Text Box 28">
            <a:extLst>
              <a:ext uri="{FF2B5EF4-FFF2-40B4-BE49-F238E27FC236}">
                <a16:creationId xmlns:a16="http://schemas.microsoft.com/office/drawing/2014/main" id="{BAEBC482-CE4D-4641-AFFF-3F73121151B2}"/>
              </a:ext>
            </a:extLst>
          </p:cNvPr>
          <p:cNvSpPr txBox="1">
            <a:spLocks noChangeArrowheads="1"/>
          </p:cNvSpPr>
          <p:nvPr/>
        </p:nvSpPr>
        <p:spPr bwMode="auto">
          <a:xfrm>
            <a:off x="8459788" y="2205038"/>
            <a:ext cx="48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sz="2400">
                <a:solidFill>
                  <a:schemeClr val="bg1"/>
                </a:solidFill>
                <a:latin typeface="Gill Sans Ultra Bold" panose="020B0A02020104020203" pitchFamily="34" charset="0"/>
              </a:rPr>
              <a:t>A</a:t>
            </a:r>
            <a:endParaRPr lang="en-US" altLang="it-IT" sz="2400">
              <a:solidFill>
                <a:schemeClr val="bg1"/>
              </a:solidFill>
              <a:latin typeface="Gill Sans Ultra Bold" panose="020B0A02020104020203" pitchFamily="34" charset="0"/>
            </a:endParaRPr>
          </a:p>
        </p:txBody>
      </p:sp>
      <p:sp>
        <p:nvSpPr>
          <p:cNvPr id="37913" name="Text Box 29">
            <a:extLst>
              <a:ext uri="{FF2B5EF4-FFF2-40B4-BE49-F238E27FC236}">
                <a16:creationId xmlns:a16="http://schemas.microsoft.com/office/drawing/2014/main" id="{DF2F04AE-A00A-4359-90A2-0A85A09E8629}"/>
              </a:ext>
            </a:extLst>
          </p:cNvPr>
          <p:cNvSpPr txBox="1">
            <a:spLocks noChangeArrowheads="1"/>
          </p:cNvSpPr>
          <p:nvPr/>
        </p:nvSpPr>
        <p:spPr bwMode="auto">
          <a:xfrm>
            <a:off x="4427538" y="6237288"/>
            <a:ext cx="450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sz="2400">
                <a:solidFill>
                  <a:schemeClr val="bg1"/>
                </a:solidFill>
                <a:latin typeface="Gill Sans Ultra Bold" panose="020B0A02020104020203" pitchFamily="34" charset="0"/>
              </a:rPr>
              <a:t>B</a:t>
            </a:r>
            <a:endParaRPr lang="en-US" altLang="it-IT" sz="2400">
              <a:solidFill>
                <a:schemeClr val="bg1"/>
              </a:solidFill>
              <a:latin typeface="Gill Sans Ultra Bold" panose="020B0A02020104020203" pitchFamily="34" charset="0"/>
            </a:endParaRPr>
          </a:p>
        </p:txBody>
      </p:sp>
      <p:pic>
        <p:nvPicPr>
          <p:cNvPr id="121892" name="Picture 36">
            <a:extLst>
              <a:ext uri="{FF2B5EF4-FFF2-40B4-BE49-F238E27FC236}">
                <a16:creationId xmlns:a16="http://schemas.microsoft.com/office/drawing/2014/main" id="{AECBED61-72DA-432C-AC3E-F257A581C2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963" y="3284538"/>
            <a:ext cx="3103562"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121893" name="Picture 37">
            <a:extLst>
              <a:ext uri="{FF2B5EF4-FFF2-40B4-BE49-F238E27FC236}">
                <a16:creationId xmlns:a16="http://schemas.microsoft.com/office/drawing/2014/main" id="{A27072EE-E469-40A1-93F8-79CC02265D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3933825"/>
            <a:ext cx="3529012"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121897" name="Picture 41">
            <a:extLst>
              <a:ext uri="{FF2B5EF4-FFF2-40B4-BE49-F238E27FC236}">
                <a16:creationId xmlns:a16="http://schemas.microsoft.com/office/drawing/2014/main" id="{6C9F72AB-C7B5-454F-AD08-9A43898AD6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260350"/>
            <a:ext cx="30972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3" name="Immagine 2">
            <a:extLst>
              <a:ext uri="{FF2B5EF4-FFF2-40B4-BE49-F238E27FC236}">
                <a16:creationId xmlns:a16="http://schemas.microsoft.com/office/drawing/2014/main" id="{42595F38-2689-484B-A9E0-7AECC81863AF}"/>
              </a:ext>
            </a:extLst>
          </p:cNvPr>
          <p:cNvPicPr>
            <a:picLocks noChangeAspect="1"/>
          </p:cNvPicPr>
          <p:nvPr/>
        </p:nvPicPr>
        <p:blipFill>
          <a:blip r:embed="rId9"/>
          <a:stretch>
            <a:fillRect/>
          </a:stretch>
        </p:blipFill>
        <p:spPr>
          <a:xfrm>
            <a:off x="8332787" y="2112963"/>
            <a:ext cx="669234" cy="641350"/>
          </a:xfrm>
          <a:prstGeom prst="rect">
            <a:avLst/>
          </a:prstGeom>
        </p:spPr>
      </p:pic>
      <p:pic>
        <p:nvPicPr>
          <p:cNvPr id="5" name="Immagine 4">
            <a:extLst>
              <a:ext uri="{FF2B5EF4-FFF2-40B4-BE49-F238E27FC236}">
                <a16:creationId xmlns:a16="http://schemas.microsoft.com/office/drawing/2014/main" id="{D4641416-59F1-4E6F-B5DD-22E7BD1C10C9}"/>
              </a:ext>
            </a:extLst>
          </p:cNvPr>
          <p:cNvPicPr>
            <a:picLocks noChangeAspect="1"/>
          </p:cNvPicPr>
          <p:nvPr/>
        </p:nvPicPr>
        <p:blipFill>
          <a:blip r:embed="rId10"/>
          <a:stretch>
            <a:fillRect/>
          </a:stretch>
        </p:blipFill>
        <p:spPr>
          <a:xfrm>
            <a:off x="4297403" y="6161155"/>
            <a:ext cx="657143" cy="5333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1882"/>
                                        </p:tgtEl>
                                        <p:attrNameLst>
                                          <p:attrName>style.visibility</p:attrName>
                                        </p:attrNameLst>
                                      </p:cBhvr>
                                      <p:to>
                                        <p:strVal val="visible"/>
                                      </p:to>
                                    </p:set>
                                    <p:animEffect transition="in" filter="fade">
                                      <p:cBhvr>
                                        <p:cTn id="7" dur="2000"/>
                                        <p:tgtEl>
                                          <p:spTgt spid="121882"/>
                                        </p:tgtEl>
                                      </p:cBhvr>
                                    </p:animEffect>
                                  </p:childTnLst>
                                </p:cTn>
                              </p:par>
                              <p:par>
                                <p:cTn id="8" presetID="10" presetClass="entr" presetSubtype="0" fill="hold" nodeType="withEffect">
                                  <p:stCondLst>
                                    <p:cond delay="0"/>
                                  </p:stCondLst>
                                  <p:childTnLst>
                                    <p:set>
                                      <p:cBhvr>
                                        <p:cTn id="9" dur="1" fill="hold">
                                          <p:stCondLst>
                                            <p:cond delay="0"/>
                                          </p:stCondLst>
                                        </p:cTn>
                                        <p:tgtEl>
                                          <p:spTgt spid="121870"/>
                                        </p:tgtEl>
                                        <p:attrNameLst>
                                          <p:attrName>style.visibility</p:attrName>
                                        </p:attrNameLst>
                                      </p:cBhvr>
                                      <p:to>
                                        <p:strVal val="visible"/>
                                      </p:to>
                                    </p:set>
                                    <p:animEffect transition="in" filter="fade">
                                      <p:cBhvr>
                                        <p:cTn id="10" dur="2000"/>
                                        <p:tgtEl>
                                          <p:spTgt spid="121870"/>
                                        </p:tgtEl>
                                      </p:cBhvr>
                                    </p:animEffect>
                                  </p:childTnLst>
                                </p:cTn>
                              </p:par>
                              <p:par>
                                <p:cTn id="11" presetID="10" presetClass="entr" presetSubtype="0" fill="hold" nodeType="withEffect">
                                  <p:stCondLst>
                                    <p:cond delay="0"/>
                                  </p:stCondLst>
                                  <p:childTnLst>
                                    <p:set>
                                      <p:cBhvr>
                                        <p:cTn id="12" dur="1" fill="hold">
                                          <p:stCondLst>
                                            <p:cond delay="0"/>
                                          </p:stCondLst>
                                        </p:cTn>
                                        <p:tgtEl>
                                          <p:spTgt spid="121878"/>
                                        </p:tgtEl>
                                        <p:attrNameLst>
                                          <p:attrName>style.visibility</p:attrName>
                                        </p:attrNameLst>
                                      </p:cBhvr>
                                      <p:to>
                                        <p:strVal val="visible"/>
                                      </p:to>
                                    </p:set>
                                    <p:animEffect transition="in" filter="fade">
                                      <p:cBhvr>
                                        <p:cTn id="13" dur="2000"/>
                                        <p:tgtEl>
                                          <p:spTgt spid="121878"/>
                                        </p:tgtEl>
                                      </p:cBhvr>
                                    </p:animEffect>
                                  </p:childTnLst>
                                </p:cTn>
                              </p:par>
                              <p:par>
                                <p:cTn id="14" presetID="10" presetClass="entr" presetSubtype="0" fill="hold" nodeType="withEffect">
                                  <p:stCondLst>
                                    <p:cond delay="0"/>
                                  </p:stCondLst>
                                  <p:childTnLst>
                                    <p:set>
                                      <p:cBhvr>
                                        <p:cTn id="15" dur="1" fill="hold">
                                          <p:stCondLst>
                                            <p:cond delay="0"/>
                                          </p:stCondLst>
                                        </p:cTn>
                                        <p:tgtEl>
                                          <p:spTgt spid="121871"/>
                                        </p:tgtEl>
                                        <p:attrNameLst>
                                          <p:attrName>style.visibility</p:attrName>
                                        </p:attrNameLst>
                                      </p:cBhvr>
                                      <p:to>
                                        <p:strVal val="visible"/>
                                      </p:to>
                                    </p:set>
                                    <p:animEffect transition="in" filter="fade">
                                      <p:cBhvr>
                                        <p:cTn id="16" dur="2000"/>
                                        <p:tgtEl>
                                          <p:spTgt spid="121871"/>
                                        </p:tgtEl>
                                      </p:cBhvr>
                                    </p:animEffect>
                                  </p:childTnLst>
                                </p:cTn>
                              </p:par>
                              <p:par>
                                <p:cTn id="17" presetID="10" presetClass="entr" presetSubtype="0" fill="hold" nodeType="withEffect">
                                  <p:stCondLst>
                                    <p:cond delay="0"/>
                                  </p:stCondLst>
                                  <p:childTnLst>
                                    <p:set>
                                      <p:cBhvr>
                                        <p:cTn id="18" dur="1" fill="hold">
                                          <p:stCondLst>
                                            <p:cond delay="0"/>
                                          </p:stCondLst>
                                        </p:cTn>
                                        <p:tgtEl>
                                          <p:spTgt spid="121881"/>
                                        </p:tgtEl>
                                        <p:attrNameLst>
                                          <p:attrName>style.visibility</p:attrName>
                                        </p:attrNameLst>
                                      </p:cBhvr>
                                      <p:to>
                                        <p:strVal val="visible"/>
                                      </p:to>
                                    </p:set>
                                    <p:animEffect transition="in" filter="fade">
                                      <p:cBhvr>
                                        <p:cTn id="19" dur="2000"/>
                                        <p:tgtEl>
                                          <p:spTgt spid="121881"/>
                                        </p:tgtEl>
                                      </p:cBhvr>
                                    </p:animEffect>
                                  </p:childTnLst>
                                </p:cTn>
                              </p:par>
                              <p:par>
                                <p:cTn id="20" presetID="10" presetClass="entr" presetSubtype="0" fill="hold" nodeType="withEffect">
                                  <p:stCondLst>
                                    <p:cond delay="0"/>
                                  </p:stCondLst>
                                  <p:childTnLst>
                                    <p:set>
                                      <p:cBhvr>
                                        <p:cTn id="21" dur="1" fill="hold">
                                          <p:stCondLst>
                                            <p:cond delay="0"/>
                                          </p:stCondLst>
                                        </p:cTn>
                                        <p:tgtEl>
                                          <p:spTgt spid="121879"/>
                                        </p:tgtEl>
                                        <p:attrNameLst>
                                          <p:attrName>style.visibility</p:attrName>
                                        </p:attrNameLst>
                                      </p:cBhvr>
                                      <p:to>
                                        <p:strVal val="visible"/>
                                      </p:to>
                                    </p:set>
                                    <p:animEffect transition="in" filter="fade">
                                      <p:cBhvr>
                                        <p:cTn id="22" dur="2000"/>
                                        <p:tgtEl>
                                          <p:spTgt spid="121879"/>
                                        </p:tgtEl>
                                      </p:cBhvr>
                                    </p:animEffect>
                                  </p:childTnLst>
                                </p:cTn>
                              </p:par>
                              <p:par>
                                <p:cTn id="23" presetID="10" presetClass="entr" presetSubtype="0" fill="hold" nodeType="withEffect">
                                  <p:stCondLst>
                                    <p:cond delay="0"/>
                                  </p:stCondLst>
                                  <p:childTnLst>
                                    <p:set>
                                      <p:cBhvr>
                                        <p:cTn id="24" dur="1" fill="hold">
                                          <p:stCondLst>
                                            <p:cond delay="0"/>
                                          </p:stCondLst>
                                        </p:cTn>
                                        <p:tgtEl>
                                          <p:spTgt spid="121872"/>
                                        </p:tgtEl>
                                        <p:attrNameLst>
                                          <p:attrName>style.visibility</p:attrName>
                                        </p:attrNameLst>
                                      </p:cBhvr>
                                      <p:to>
                                        <p:strVal val="visible"/>
                                      </p:to>
                                    </p:set>
                                    <p:animEffect transition="in" filter="fade">
                                      <p:cBhvr>
                                        <p:cTn id="25" dur="2000"/>
                                        <p:tgtEl>
                                          <p:spTgt spid="121872"/>
                                        </p:tgtEl>
                                      </p:cBhvr>
                                    </p:animEffect>
                                  </p:childTnLst>
                                </p:cTn>
                              </p:par>
                              <p:par>
                                <p:cTn id="26" presetID="10" presetClass="entr" presetSubtype="0" fill="hold" nodeType="withEffect">
                                  <p:stCondLst>
                                    <p:cond delay="0"/>
                                  </p:stCondLst>
                                  <p:childTnLst>
                                    <p:set>
                                      <p:cBhvr>
                                        <p:cTn id="27" dur="1" fill="hold">
                                          <p:stCondLst>
                                            <p:cond delay="0"/>
                                          </p:stCondLst>
                                        </p:cTn>
                                        <p:tgtEl>
                                          <p:spTgt spid="121874"/>
                                        </p:tgtEl>
                                        <p:attrNameLst>
                                          <p:attrName>style.visibility</p:attrName>
                                        </p:attrNameLst>
                                      </p:cBhvr>
                                      <p:to>
                                        <p:strVal val="visible"/>
                                      </p:to>
                                    </p:set>
                                    <p:animEffect transition="in" filter="fade">
                                      <p:cBhvr>
                                        <p:cTn id="28" dur="2000"/>
                                        <p:tgtEl>
                                          <p:spTgt spid="121874"/>
                                        </p:tgtEl>
                                      </p:cBhvr>
                                    </p:animEffect>
                                  </p:childTnLst>
                                </p:cTn>
                              </p:par>
                              <p:par>
                                <p:cTn id="29" presetID="10" presetClass="entr" presetSubtype="0" fill="hold" nodeType="withEffect">
                                  <p:stCondLst>
                                    <p:cond delay="0"/>
                                  </p:stCondLst>
                                  <p:childTnLst>
                                    <p:set>
                                      <p:cBhvr>
                                        <p:cTn id="30" dur="1" fill="hold">
                                          <p:stCondLst>
                                            <p:cond delay="0"/>
                                          </p:stCondLst>
                                        </p:cTn>
                                        <p:tgtEl>
                                          <p:spTgt spid="121883"/>
                                        </p:tgtEl>
                                        <p:attrNameLst>
                                          <p:attrName>style.visibility</p:attrName>
                                        </p:attrNameLst>
                                      </p:cBhvr>
                                      <p:to>
                                        <p:strVal val="visible"/>
                                      </p:to>
                                    </p:set>
                                    <p:animEffect transition="in" filter="fade">
                                      <p:cBhvr>
                                        <p:cTn id="31" dur="2000"/>
                                        <p:tgtEl>
                                          <p:spTgt spid="121883"/>
                                        </p:tgtEl>
                                      </p:cBhvr>
                                    </p:animEffect>
                                  </p:childTnLst>
                                </p:cTn>
                              </p:par>
                              <p:par>
                                <p:cTn id="32" presetID="10" presetClass="entr" presetSubtype="0" fill="hold" nodeType="withEffect">
                                  <p:stCondLst>
                                    <p:cond delay="0"/>
                                  </p:stCondLst>
                                  <p:childTnLst>
                                    <p:set>
                                      <p:cBhvr>
                                        <p:cTn id="33" dur="1" fill="hold">
                                          <p:stCondLst>
                                            <p:cond delay="0"/>
                                          </p:stCondLst>
                                        </p:cTn>
                                        <p:tgtEl>
                                          <p:spTgt spid="121875"/>
                                        </p:tgtEl>
                                        <p:attrNameLst>
                                          <p:attrName>style.visibility</p:attrName>
                                        </p:attrNameLst>
                                      </p:cBhvr>
                                      <p:to>
                                        <p:strVal val="visible"/>
                                      </p:to>
                                    </p:set>
                                    <p:animEffect transition="in" filter="fade">
                                      <p:cBhvr>
                                        <p:cTn id="34" dur="2000"/>
                                        <p:tgtEl>
                                          <p:spTgt spid="121875"/>
                                        </p:tgtEl>
                                      </p:cBhvr>
                                    </p:animEffect>
                                  </p:childTnLst>
                                </p:cTn>
                              </p:par>
                              <p:par>
                                <p:cTn id="35" presetID="10" presetClass="entr" presetSubtype="0" fill="hold" nodeType="withEffect">
                                  <p:stCondLst>
                                    <p:cond delay="0"/>
                                  </p:stCondLst>
                                  <p:childTnLst>
                                    <p:set>
                                      <p:cBhvr>
                                        <p:cTn id="36" dur="1" fill="hold">
                                          <p:stCondLst>
                                            <p:cond delay="0"/>
                                          </p:stCondLst>
                                        </p:cTn>
                                        <p:tgtEl>
                                          <p:spTgt spid="121869"/>
                                        </p:tgtEl>
                                        <p:attrNameLst>
                                          <p:attrName>style.visibility</p:attrName>
                                        </p:attrNameLst>
                                      </p:cBhvr>
                                      <p:to>
                                        <p:strVal val="visible"/>
                                      </p:to>
                                    </p:set>
                                    <p:animEffect transition="in" filter="fade">
                                      <p:cBhvr>
                                        <p:cTn id="37" dur="2000"/>
                                        <p:tgtEl>
                                          <p:spTgt spid="121869"/>
                                        </p:tgtEl>
                                      </p:cBhvr>
                                    </p:animEffect>
                                  </p:childTnLst>
                                </p:cTn>
                              </p:par>
                              <p:par>
                                <p:cTn id="38" presetID="10" presetClass="entr" presetSubtype="0" fill="hold" nodeType="withEffect">
                                  <p:stCondLst>
                                    <p:cond delay="0"/>
                                  </p:stCondLst>
                                  <p:childTnLst>
                                    <p:set>
                                      <p:cBhvr>
                                        <p:cTn id="39" dur="1" fill="hold">
                                          <p:stCondLst>
                                            <p:cond delay="0"/>
                                          </p:stCondLst>
                                        </p:cTn>
                                        <p:tgtEl>
                                          <p:spTgt spid="121877"/>
                                        </p:tgtEl>
                                        <p:attrNameLst>
                                          <p:attrName>style.visibility</p:attrName>
                                        </p:attrNameLst>
                                      </p:cBhvr>
                                      <p:to>
                                        <p:strVal val="visible"/>
                                      </p:to>
                                    </p:set>
                                    <p:animEffect transition="in" filter="fade">
                                      <p:cBhvr>
                                        <p:cTn id="40" dur="2000"/>
                                        <p:tgtEl>
                                          <p:spTgt spid="121877"/>
                                        </p:tgtEl>
                                      </p:cBhvr>
                                    </p:animEffect>
                                  </p:childTnLst>
                                </p:cTn>
                              </p:par>
                              <p:par>
                                <p:cTn id="41" presetID="10" presetClass="entr" presetSubtype="0" fill="hold" nodeType="withEffect">
                                  <p:stCondLst>
                                    <p:cond delay="0"/>
                                  </p:stCondLst>
                                  <p:childTnLst>
                                    <p:set>
                                      <p:cBhvr>
                                        <p:cTn id="42" dur="1" fill="hold">
                                          <p:stCondLst>
                                            <p:cond delay="0"/>
                                          </p:stCondLst>
                                        </p:cTn>
                                        <p:tgtEl>
                                          <p:spTgt spid="121873"/>
                                        </p:tgtEl>
                                        <p:attrNameLst>
                                          <p:attrName>style.visibility</p:attrName>
                                        </p:attrNameLst>
                                      </p:cBhvr>
                                      <p:to>
                                        <p:strVal val="visible"/>
                                      </p:to>
                                    </p:set>
                                    <p:animEffect transition="in" filter="fade">
                                      <p:cBhvr>
                                        <p:cTn id="43" dur="2000"/>
                                        <p:tgtEl>
                                          <p:spTgt spid="121873"/>
                                        </p:tgtEl>
                                      </p:cBhvr>
                                    </p:animEffect>
                                  </p:childTnLst>
                                </p:cTn>
                              </p:par>
                              <p:par>
                                <p:cTn id="44" presetID="10" presetClass="entr" presetSubtype="0" fill="hold" nodeType="withEffect">
                                  <p:stCondLst>
                                    <p:cond delay="0"/>
                                  </p:stCondLst>
                                  <p:childTnLst>
                                    <p:set>
                                      <p:cBhvr>
                                        <p:cTn id="45" dur="1" fill="hold">
                                          <p:stCondLst>
                                            <p:cond delay="0"/>
                                          </p:stCondLst>
                                        </p:cTn>
                                        <p:tgtEl>
                                          <p:spTgt spid="121868"/>
                                        </p:tgtEl>
                                        <p:attrNameLst>
                                          <p:attrName>style.visibility</p:attrName>
                                        </p:attrNameLst>
                                      </p:cBhvr>
                                      <p:to>
                                        <p:strVal val="visible"/>
                                      </p:to>
                                    </p:set>
                                    <p:animEffect transition="in" filter="fade">
                                      <p:cBhvr>
                                        <p:cTn id="46" dur="2000"/>
                                        <p:tgtEl>
                                          <p:spTgt spid="121868"/>
                                        </p:tgtEl>
                                      </p:cBhvr>
                                    </p:animEffect>
                                  </p:childTnLst>
                                </p:cTn>
                              </p:par>
                              <p:par>
                                <p:cTn id="47" presetID="10" presetClass="entr" presetSubtype="0" fill="hold" nodeType="withEffect">
                                  <p:stCondLst>
                                    <p:cond delay="0"/>
                                  </p:stCondLst>
                                  <p:childTnLst>
                                    <p:set>
                                      <p:cBhvr>
                                        <p:cTn id="48" dur="1" fill="hold">
                                          <p:stCondLst>
                                            <p:cond delay="0"/>
                                          </p:stCondLst>
                                        </p:cTn>
                                        <p:tgtEl>
                                          <p:spTgt spid="121880"/>
                                        </p:tgtEl>
                                        <p:attrNameLst>
                                          <p:attrName>style.visibility</p:attrName>
                                        </p:attrNameLst>
                                      </p:cBhvr>
                                      <p:to>
                                        <p:strVal val="visible"/>
                                      </p:to>
                                    </p:set>
                                    <p:animEffect transition="in" filter="fade">
                                      <p:cBhvr>
                                        <p:cTn id="49" dur="2000"/>
                                        <p:tgtEl>
                                          <p:spTgt spid="121880"/>
                                        </p:tgtEl>
                                      </p:cBhvr>
                                    </p:animEffect>
                                  </p:childTnLst>
                                </p:cTn>
                              </p:par>
                              <p:par>
                                <p:cTn id="50" presetID="10" presetClass="entr" presetSubtype="0" fill="hold" nodeType="withEffect">
                                  <p:stCondLst>
                                    <p:cond delay="0"/>
                                  </p:stCondLst>
                                  <p:childTnLst>
                                    <p:set>
                                      <p:cBhvr>
                                        <p:cTn id="51" dur="1" fill="hold">
                                          <p:stCondLst>
                                            <p:cond delay="0"/>
                                          </p:stCondLst>
                                        </p:cTn>
                                        <p:tgtEl>
                                          <p:spTgt spid="121876"/>
                                        </p:tgtEl>
                                        <p:attrNameLst>
                                          <p:attrName>style.visibility</p:attrName>
                                        </p:attrNameLst>
                                      </p:cBhvr>
                                      <p:to>
                                        <p:strVal val="visible"/>
                                      </p:to>
                                    </p:set>
                                    <p:animEffect transition="in" filter="fade">
                                      <p:cBhvr>
                                        <p:cTn id="52" dur="2000"/>
                                        <p:tgtEl>
                                          <p:spTgt spid="1218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21865"/>
                                        </p:tgtEl>
                                        <p:attrNameLst>
                                          <p:attrName>style.visibility</p:attrName>
                                        </p:attrNameLst>
                                      </p:cBhvr>
                                      <p:to>
                                        <p:strVal val="visible"/>
                                      </p:to>
                                    </p:set>
                                    <p:animEffect transition="in" filter="fade">
                                      <p:cBhvr>
                                        <p:cTn id="57" dur="2000"/>
                                        <p:tgtEl>
                                          <p:spTgt spid="121865"/>
                                        </p:tgtEl>
                                      </p:cBhvr>
                                    </p:animEffect>
                                  </p:childTnLst>
                                </p:cTn>
                              </p:par>
                              <p:par>
                                <p:cTn id="58" presetID="10" presetClass="entr" presetSubtype="0" fill="hold" nodeType="withEffect">
                                  <p:stCondLst>
                                    <p:cond delay="0"/>
                                  </p:stCondLst>
                                  <p:childTnLst>
                                    <p:set>
                                      <p:cBhvr>
                                        <p:cTn id="59" dur="1" fill="hold">
                                          <p:stCondLst>
                                            <p:cond delay="0"/>
                                          </p:stCondLst>
                                        </p:cTn>
                                        <p:tgtEl>
                                          <p:spTgt spid="121866"/>
                                        </p:tgtEl>
                                        <p:attrNameLst>
                                          <p:attrName>style.visibility</p:attrName>
                                        </p:attrNameLst>
                                      </p:cBhvr>
                                      <p:to>
                                        <p:strVal val="visible"/>
                                      </p:to>
                                    </p:set>
                                    <p:animEffect transition="in" filter="fade">
                                      <p:cBhvr>
                                        <p:cTn id="60" dur="2000"/>
                                        <p:tgtEl>
                                          <p:spTgt spid="12186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1" fill="hold" nodeType="clickEffect">
                                  <p:stCondLst>
                                    <p:cond delay="0"/>
                                  </p:stCondLst>
                                  <p:childTnLst>
                                    <p:set>
                                      <p:cBhvr>
                                        <p:cTn id="64" dur="1" fill="hold">
                                          <p:stCondLst>
                                            <p:cond delay="0"/>
                                          </p:stCondLst>
                                        </p:cTn>
                                        <p:tgtEl>
                                          <p:spTgt spid="121897"/>
                                        </p:tgtEl>
                                        <p:attrNameLst>
                                          <p:attrName>style.visibility</p:attrName>
                                        </p:attrNameLst>
                                      </p:cBhvr>
                                      <p:to>
                                        <p:strVal val="visible"/>
                                      </p:to>
                                    </p:set>
                                    <p:anim calcmode="lin" valueType="num">
                                      <p:cBhvr additive="base">
                                        <p:cTn id="65" dur="500" fill="hold"/>
                                        <p:tgtEl>
                                          <p:spTgt spid="121897"/>
                                        </p:tgtEl>
                                        <p:attrNameLst>
                                          <p:attrName>ppt_x</p:attrName>
                                        </p:attrNameLst>
                                      </p:cBhvr>
                                      <p:tavLst>
                                        <p:tav tm="0">
                                          <p:val>
                                            <p:strVal val="#ppt_x"/>
                                          </p:val>
                                        </p:tav>
                                        <p:tav tm="100000">
                                          <p:val>
                                            <p:strVal val="#ppt_x"/>
                                          </p:val>
                                        </p:tav>
                                      </p:tavLst>
                                    </p:anim>
                                    <p:anim calcmode="lin" valueType="num">
                                      <p:cBhvr additive="base">
                                        <p:cTn id="66" dur="500" fill="hold"/>
                                        <p:tgtEl>
                                          <p:spTgt spid="121897"/>
                                        </p:tgtEl>
                                        <p:attrNameLst>
                                          <p:attrName>ppt_y</p:attrName>
                                        </p:attrNameLst>
                                      </p:cBhvr>
                                      <p:tavLst>
                                        <p:tav tm="0">
                                          <p:val>
                                            <p:strVal val="0-#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121892"/>
                                        </p:tgtEl>
                                        <p:attrNameLst>
                                          <p:attrName>style.visibility</p:attrName>
                                        </p:attrNameLst>
                                      </p:cBhvr>
                                      <p:to>
                                        <p:strVal val="visible"/>
                                      </p:to>
                                    </p:set>
                                    <p:anim calcmode="lin" valueType="num">
                                      <p:cBhvr additive="base">
                                        <p:cTn id="71" dur="500" fill="hold"/>
                                        <p:tgtEl>
                                          <p:spTgt spid="121892"/>
                                        </p:tgtEl>
                                        <p:attrNameLst>
                                          <p:attrName>ppt_x</p:attrName>
                                        </p:attrNameLst>
                                      </p:cBhvr>
                                      <p:tavLst>
                                        <p:tav tm="0">
                                          <p:val>
                                            <p:strVal val="#ppt_x"/>
                                          </p:val>
                                        </p:tav>
                                        <p:tav tm="100000">
                                          <p:val>
                                            <p:strVal val="#ppt_x"/>
                                          </p:val>
                                        </p:tav>
                                      </p:tavLst>
                                    </p:anim>
                                    <p:anim calcmode="lin" valueType="num">
                                      <p:cBhvr additive="base">
                                        <p:cTn id="72" dur="500" fill="hold"/>
                                        <p:tgtEl>
                                          <p:spTgt spid="121892"/>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1" fill="hold" nodeType="clickEffect">
                                  <p:stCondLst>
                                    <p:cond delay="0"/>
                                  </p:stCondLst>
                                  <p:childTnLst>
                                    <p:set>
                                      <p:cBhvr>
                                        <p:cTn id="76" dur="1" fill="hold">
                                          <p:stCondLst>
                                            <p:cond delay="0"/>
                                          </p:stCondLst>
                                        </p:cTn>
                                        <p:tgtEl>
                                          <p:spTgt spid="121893"/>
                                        </p:tgtEl>
                                        <p:attrNameLst>
                                          <p:attrName>style.visibility</p:attrName>
                                        </p:attrNameLst>
                                      </p:cBhvr>
                                      <p:to>
                                        <p:strVal val="visible"/>
                                      </p:to>
                                    </p:set>
                                    <p:anim calcmode="lin" valueType="num">
                                      <p:cBhvr additive="base">
                                        <p:cTn id="77" dur="500" fill="hold"/>
                                        <p:tgtEl>
                                          <p:spTgt spid="121893"/>
                                        </p:tgtEl>
                                        <p:attrNameLst>
                                          <p:attrName>ppt_x</p:attrName>
                                        </p:attrNameLst>
                                      </p:cBhvr>
                                      <p:tavLst>
                                        <p:tav tm="0">
                                          <p:val>
                                            <p:strVal val="#ppt_x"/>
                                          </p:val>
                                        </p:tav>
                                        <p:tav tm="100000">
                                          <p:val>
                                            <p:strVal val="#ppt_x"/>
                                          </p:val>
                                        </p:tav>
                                      </p:tavLst>
                                    </p:anim>
                                    <p:anim calcmode="lin" valueType="num">
                                      <p:cBhvr additive="base">
                                        <p:cTn id="78" dur="500" fill="hold"/>
                                        <p:tgtEl>
                                          <p:spTgt spid="1218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a:extLst>
              <a:ext uri="{FF2B5EF4-FFF2-40B4-BE49-F238E27FC236}">
                <a16:creationId xmlns:a16="http://schemas.microsoft.com/office/drawing/2014/main" id="{9F9D1D22-9936-4107-A8DD-44225FB5A9AF}"/>
              </a:ext>
            </a:extLst>
          </p:cNvPr>
          <p:cNvSpPr>
            <a:spLocks noGrp="1" noChangeArrowheads="1"/>
          </p:cNvSpPr>
          <p:nvPr>
            <p:ph type="title" idx="4294967295"/>
          </p:nvPr>
        </p:nvSpPr>
        <p:spPr>
          <a:xfrm>
            <a:off x="468313" y="549275"/>
            <a:ext cx="8229600" cy="490538"/>
          </a:xfrm>
        </p:spPr>
        <p:txBody>
          <a:bodyPr/>
          <a:lstStyle/>
          <a:p>
            <a:pPr eaLnBrk="1" hangingPunct="1"/>
            <a:r>
              <a:rPr lang="it-IT" altLang="it-IT" sz="3200" b="1" i="1" dirty="0">
                <a:solidFill>
                  <a:srgbClr val="FFCC00"/>
                </a:solidFill>
                <a:latin typeface="Times New Roman" panose="02020603050405020304" pitchFamily="18" charset="0"/>
              </a:rPr>
              <a:t>Riassumendo: emissione e assorbimento</a:t>
            </a:r>
            <a:endParaRPr lang="en-US" altLang="it-IT" sz="3200" b="1" i="1" dirty="0">
              <a:solidFill>
                <a:srgbClr val="FFCC00"/>
              </a:solidFill>
              <a:latin typeface="Times New Roman" panose="02020603050405020304" pitchFamily="18" charset="0"/>
            </a:endParaRPr>
          </a:p>
        </p:txBody>
      </p:sp>
      <p:graphicFrame>
        <p:nvGraphicFramePr>
          <p:cNvPr id="11266" name="Object 3">
            <a:extLst>
              <a:ext uri="{FF2B5EF4-FFF2-40B4-BE49-F238E27FC236}">
                <a16:creationId xmlns:a16="http://schemas.microsoft.com/office/drawing/2014/main" id="{3E8927FC-8E1A-413B-963C-2FC66F4417B6}"/>
              </a:ext>
            </a:extLst>
          </p:cNvPr>
          <p:cNvGraphicFramePr>
            <a:graphicFrameLocks noGrp="1" noChangeAspect="1"/>
          </p:cNvGraphicFramePr>
          <p:nvPr>
            <p:ph idx="4294967295"/>
            <p:extLst>
              <p:ext uri="{D42A27DB-BD31-4B8C-83A1-F6EECF244321}">
                <p14:modId xmlns:p14="http://schemas.microsoft.com/office/powerpoint/2010/main" val="138767494"/>
              </p:ext>
            </p:extLst>
          </p:nvPr>
        </p:nvGraphicFramePr>
        <p:xfrm>
          <a:off x="323850" y="1628775"/>
          <a:ext cx="8588375" cy="4840288"/>
        </p:xfrm>
        <a:graphic>
          <a:graphicData uri="http://schemas.openxmlformats.org/presentationml/2006/ole">
            <mc:AlternateContent xmlns:mc="http://schemas.openxmlformats.org/markup-compatibility/2006">
              <mc:Choice xmlns:v="urn:schemas-microsoft-com:vml" Requires="v">
                <p:oleObj r:id="rId2" imgW="7961905" imgH="4486901" progId="">
                  <p:embed/>
                </p:oleObj>
              </mc:Choice>
              <mc:Fallback>
                <p:oleObj r:id="rId2" imgW="7961905" imgH="4486901" progId="">
                  <p:embed/>
                  <p:pic>
                    <p:nvPicPr>
                      <p:cNvPr id="11266" name="Object 3">
                        <a:extLst>
                          <a:ext uri="{FF2B5EF4-FFF2-40B4-BE49-F238E27FC236}">
                            <a16:creationId xmlns:a16="http://schemas.microsoft.com/office/drawing/2014/main" id="{3E8927FC-8E1A-413B-963C-2FC66F441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858837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itolo 1">
            <a:extLst>
              <a:ext uri="{FF2B5EF4-FFF2-40B4-BE49-F238E27FC236}">
                <a16:creationId xmlns:a16="http://schemas.microsoft.com/office/drawing/2014/main" id="{1EA63AF3-99CB-451F-80E3-7645E530BD8A}"/>
              </a:ext>
            </a:extLst>
          </p:cNvPr>
          <p:cNvSpPr>
            <a:spLocks/>
          </p:cNvSpPr>
          <p:nvPr/>
        </p:nvSpPr>
        <p:spPr bwMode="auto">
          <a:xfrm>
            <a:off x="179388" y="836613"/>
            <a:ext cx="3455987"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it-IT" altLang="it-IT" sz="2800" b="1" i="1">
                <a:solidFill>
                  <a:srgbClr val="FFCC00"/>
                </a:solidFill>
                <a:latin typeface="Times New Roman" panose="02020603050405020304" pitchFamily="18" charset="0"/>
              </a:rPr>
              <a:t>Protuberanze </a:t>
            </a:r>
            <a:br>
              <a:rPr lang="it-IT" altLang="it-IT" sz="2800" b="1" i="1">
                <a:solidFill>
                  <a:srgbClr val="FFCC00"/>
                </a:solidFill>
                <a:latin typeface="Times New Roman" panose="02020603050405020304" pitchFamily="18" charset="0"/>
              </a:rPr>
            </a:br>
            <a:r>
              <a:rPr lang="it-IT" altLang="it-IT" sz="2800" b="1" i="1">
                <a:solidFill>
                  <a:srgbClr val="FFCC00"/>
                </a:solidFill>
                <a:latin typeface="Times New Roman" panose="02020603050405020304" pitchFamily="18" charset="0"/>
              </a:rPr>
              <a:t>e  filamenti:</a:t>
            </a:r>
            <a:br>
              <a:rPr lang="it-IT" altLang="it-IT" sz="2800" b="1" i="1">
                <a:solidFill>
                  <a:srgbClr val="FFCC00"/>
                </a:solidFill>
                <a:latin typeface="Times New Roman" panose="02020603050405020304" pitchFamily="18" charset="0"/>
              </a:rPr>
            </a:br>
            <a:r>
              <a:rPr lang="it-IT" altLang="it-IT" sz="2800" b="1" i="1">
                <a:solidFill>
                  <a:srgbClr val="FFCC00"/>
                </a:solidFill>
                <a:latin typeface="Times New Roman" panose="02020603050405020304" pitchFamily="18" charset="0"/>
              </a:rPr>
              <a:t>aspetti diversi per</a:t>
            </a:r>
            <a:br>
              <a:rPr lang="it-IT" altLang="it-IT" sz="2800" b="1" i="1">
                <a:solidFill>
                  <a:srgbClr val="FFCC00"/>
                </a:solidFill>
                <a:latin typeface="Times New Roman" panose="02020603050405020304" pitchFamily="18" charset="0"/>
              </a:rPr>
            </a:br>
            <a:r>
              <a:rPr lang="it-IT" altLang="it-IT" sz="2800" b="1" i="1">
                <a:solidFill>
                  <a:srgbClr val="FFCC00"/>
                </a:solidFill>
                <a:latin typeface="Times New Roman" panose="02020603050405020304" pitchFamily="18" charset="0"/>
              </a:rPr>
              <a:t>lo stesso fenomeno …</a:t>
            </a:r>
          </a:p>
        </p:txBody>
      </p:sp>
      <p:sp>
        <p:nvSpPr>
          <p:cNvPr id="38917" name="Titolo 1">
            <a:extLst>
              <a:ext uri="{FF2B5EF4-FFF2-40B4-BE49-F238E27FC236}">
                <a16:creationId xmlns:a16="http://schemas.microsoft.com/office/drawing/2014/main" id="{57F89CAC-9770-4C68-8E25-E49C1BCB264F}"/>
              </a:ext>
            </a:extLst>
          </p:cNvPr>
          <p:cNvSpPr>
            <a:spLocks/>
          </p:cNvSpPr>
          <p:nvPr/>
        </p:nvSpPr>
        <p:spPr bwMode="auto">
          <a:xfrm>
            <a:off x="5580063" y="3933825"/>
            <a:ext cx="3322637"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it-IT" altLang="it-IT" sz="2800" b="1" i="1">
                <a:solidFill>
                  <a:srgbClr val="FFCC00"/>
                </a:solidFill>
                <a:latin typeface="Times New Roman" panose="02020603050405020304" pitchFamily="18" charset="0"/>
              </a:rPr>
              <a:t>… osservato da</a:t>
            </a:r>
            <a:br>
              <a:rPr lang="it-IT" altLang="it-IT" sz="2800" b="1" i="1">
                <a:solidFill>
                  <a:srgbClr val="FFCC00"/>
                </a:solidFill>
                <a:latin typeface="Times New Roman" panose="02020603050405020304" pitchFamily="18" charset="0"/>
              </a:rPr>
            </a:br>
            <a:r>
              <a:rPr lang="it-IT" altLang="it-IT" sz="2800" b="1" i="1">
                <a:solidFill>
                  <a:srgbClr val="FFCC00"/>
                </a:solidFill>
                <a:latin typeface="Times New Roman" panose="02020603050405020304" pitchFamily="18" charset="0"/>
              </a:rPr>
              <a:t>prospettive diverse!</a:t>
            </a:r>
          </a:p>
        </p:txBody>
      </p:sp>
      <p:pic>
        <p:nvPicPr>
          <p:cNvPr id="3" name="Immagine 2">
            <a:extLst>
              <a:ext uri="{FF2B5EF4-FFF2-40B4-BE49-F238E27FC236}">
                <a16:creationId xmlns:a16="http://schemas.microsoft.com/office/drawing/2014/main" id="{45322D46-927F-42A5-A576-E28614C8C0ED}"/>
              </a:ext>
            </a:extLst>
          </p:cNvPr>
          <p:cNvPicPr>
            <a:picLocks noChangeAspect="1"/>
          </p:cNvPicPr>
          <p:nvPr/>
        </p:nvPicPr>
        <p:blipFill>
          <a:blip r:embed="rId2"/>
          <a:stretch>
            <a:fillRect/>
          </a:stretch>
        </p:blipFill>
        <p:spPr>
          <a:xfrm>
            <a:off x="47162" y="3009709"/>
            <a:ext cx="5577289" cy="3674059"/>
          </a:xfrm>
          <a:prstGeom prst="rect">
            <a:avLst/>
          </a:prstGeom>
        </p:spPr>
      </p:pic>
      <p:pic>
        <p:nvPicPr>
          <p:cNvPr id="5" name="Immagine 4">
            <a:extLst>
              <a:ext uri="{FF2B5EF4-FFF2-40B4-BE49-F238E27FC236}">
                <a16:creationId xmlns:a16="http://schemas.microsoft.com/office/drawing/2014/main" id="{AFE98E1D-1B94-4422-BD64-66BF9CA8F76C}"/>
              </a:ext>
            </a:extLst>
          </p:cNvPr>
          <p:cNvPicPr>
            <a:picLocks noChangeAspect="1"/>
          </p:cNvPicPr>
          <p:nvPr/>
        </p:nvPicPr>
        <p:blipFill>
          <a:blip r:embed="rId3"/>
          <a:stretch>
            <a:fillRect/>
          </a:stretch>
        </p:blipFill>
        <p:spPr>
          <a:xfrm>
            <a:off x="4603243" y="309209"/>
            <a:ext cx="4223905" cy="391187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a:extLst>
              <a:ext uri="{FF2B5EF4-FFF2-40B4-BE49-F238E27FC236}">
                <a16:creationId xmlns:a16="http://schemas.microsoft.com/office/drawing/2014/main" id="{F042782B-F535-402D-9CC1-0FC41E10D35D}"/>
              </a:ext>
            </a:extLst>
          </p:cNvPr>
          <p:cNvSpPr>
            <a:spLocks noGrp="1" noChangeArrowheads="1"/>
          </p:cNvSpPr>
          <p:nvPr>
            <p:ph type="title"/>
          </p:nvPr>
        </p:nvSpPr>
        <p:spPr>
          <a:xfrm>
            <a:off x="468313" y="188913"/>
            <a:ext cx="8229600" cy="706437"/>
          </a:xfrm>
        </p:spPr>
        <p:txBody>
          <a:bodyPr/>
          <a:lstStyle/>
          <a:p>
            <a:pPr eaLnBrk="1" hangingPunct="1"/>
            <a:r>
              <a:rPr lang="it-IT" altLang="it-IT" sz="3600" b="1" i="1">
                <a:solidFill>
                  <a:srgbClr val="FFCC00"/>
                </a:solidFill>
                <a:latin typeface="Times New Roman" panose="02020603050405020304" pitchFamily="18" charset="0"/>
              </a:rPr>
              <a:t>Energia dell’emissione (o assorbimento)</a:t>
            </a:r>
            <a:endParaRPr lang="en-US" altLang="it-IT" sz="3600" b="1" i="1">
              <a:solidFill>
                <a:srgbClr val="FFCC00"/>
              </a:solidFill>
              <a:latin typeface="Times New Roman" panose="02020603050405020304" pitchFamily="18" charset="0"/>
            </a:endParaRPr>
          </a:p>
        </p:txBody>
      </p:sp>
      <p:graphicFrame>
        <p:nvGraphicFramePr>
          <p:cNvPr id="12290" name="Object 3">
            <a:extLst>
              <a:ext uri="{FF2B5EF4-FFF2-40B4-BE49-F238E27FC236}">
                <a16:creationId xmlns:a16="http://schemas.microsoft.com/office/drawing/2014/main" id="{2967EA4D-053A-4180-9247-D9B91BAE9661}"/>
              </a:ext>
            </a:extLst>
          </p:cNvPr>
          <p:cNvGraphicFramePr>
            <a:graphicFrameLocks noGrp="1" noChangeAspect="1"/>
          </p:cNvGraphicFramePr>
          <p:nvPr>
            <p:ph sz="half" idx="1"/>
          </p:nvPr>
        </p:nvGraphicFramePr>
        <p:xfrm>
          <a:off x="1042988" y="1268413"/>
          <a:ext cx="7283450" cy="5291137"/>
        </p:xfrm>
        <a:graphic>
          <a:graphicData uri="http://schemas.openxmlformats.org/presentationml/2006/ole">
            <mc:AlternateContent xmlns:mc="http://schemas.openxmlformats.org/markup-compatibility/2006">
              <mc:Choice xmlns:v="urn:schemas-microsoft-com:vml" Requires="v">
                <p:oleObj r:id="rId2" imgW="5676190" imgH="4123810" progId="">
                  <p:embed/>
                </p:oleObj>
              </mc:Choice>
              <mc:Fallback>
                <p:oleObj r:id="rId2" imgW="5676190" imgH="4123810" progId="">
                  <p:embed/>
                  <p:pic>
                    <p:nvPicPr>
                      <p:cNvPr id="12290" name="Object 3">
                        <a:extLst>
                          <a:ext uri="{FF2B5EF4-FFF2-40B4-BE49-F238E27FC236}">
                            <a16:creationId xmlns:a16="http://schemas.microsoft.com/office/drawing/2014/main" id="{2967EA4D-053A-4180-9247-D9B91BAE9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268413"/>
                        <a:ext cx="7283450" cy="52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291" name="Object 4">
            <a:extLst>
              <a:ext uri="{FF2B5EF4-FFF2-40B4-BE49-F238E27FC236}">
                <a16:creationId xmlns:a16="http://schemas.microsoft.com/office/drawing/2014/main" id="{7CDD9B66-63CF-4A95-B1A6-AF4847AC4679}"/>
              </a:ext>
            </a:extLst>
          </p:cNvPr>
          <p:cNvGraphicFramePr>
            <a:graphicFrameLocks noGrp="1" noChangeAspect="1"/>
          </p:cNvGraphicFramePr>
          <p:nvPr>
            <p:ph sz="half" idx="2"/>
          </p:nvPr>
        </p:nvGraphicFramePr>
        <p:xfrm>
          <a:off x="1692275" y="981075"/>
          <a:ext cx="5832475" cy="1317625"/>
        </p:xfrm>
        <a:graphic>
          <a:graphicData uri="http://schemas.openxmlformats.org/presentationml/2006/ole">
            <mc:AlternateContent xmlns:mc="http://schemas.openxmlformats.org/markup-compatibility/2006">
              <mc:Choice xmlns:v="urn:schemas-microsoft-com:vml" Requires="v">
                <p:oleObj r:id="rId4" imgW="3495238" imgH="790476" progId="">
                  <p:embed/>
                </p:oleObj>
              </mc:Choice>
              <mc:Fallback>
                <p:oleObj r:id="rId4" imgW="3495238" imgH="790476" progId="">
                  <p:embed/>
                  <p:pic>
                    <p:nvPicPr>
                      <p:cNvPr id="12291" name="Object 4">
                        <a:extLst>
                          <a:ext uri="{FF2B5EF4-FFF2-40B4-BE49-F238E27FC236}">
                            <a16:creationId xmlns:a16="http://schemas.microsoft.com/office/drawing/2014/main" id="{7CDD9B66-63CF-4A95-B1A6-AF4847AC46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981075"/>
                        <a:ext cx="5832475"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4">
            <a:extLst>
              <a:ext uri="{FF2B5EF4-FFF2-40B4-BE49-F238E27FC236}">
                <a16:creationId xmlns:a16="http://schemas.microsoft.com/office/drawing/2014/main" id="{C66C4B50-157F-4D6A-B121-A6FEF97B9B2D}"/>
              </a:ext>
            </a:extLst>
          </p:cNvPr>
          <p:cNvGraphicFramePr>
            <a:graphicFrameLocks noGrp="1" noChangeAspect="1"/>
          </p:cNvGraphicFramePr>
          <p:nvPr>
            <p:ph sz="quarter" idx="2"/>
          </p:nvPr>
        </p:nvGraphicFramePr>
        <p:xfrm>
          <a:off x="468313" y="1155700"/>
          <a:ext cx="6696075" cy="4243388"/>
        </p:xfrm>
        <a:graphic>
          <a:graphicData uri="http://schemas.openxmlformats.org/presentationml/2006/ole">
            <mc:AlternateContent xmlns:mc="http://schemas.openxmlformats.org/markup-compatibility/2006">
              <mc:Choice xmlns:v="urn:schemas-microsoft-com:vml" Requires="v">
                <p:oleObj r:id="rId2" imgW="5276190" imgH="3343742" progId="">
                  <p:embed/>
                </p:oleObj>
              </mc:Choice>
              <mc:Fallback>
                <p:oleObj r:id="rId2" imgW="5276190" imgH="3343742" progId="">
                  <p:embed/>
                  <p:pic>
                    <p:nvPicPr>
                      <p:cNvPr id="13314" name="Object 4">
                        <a:extLst>
                          <a:ext uri="{FF2B5EF4-FFF2-40B4-BE49-F238E27FC236}">
                            <a16:creationId xmlns:a16="http://schemas.microsoft.com/office/drawing/2014/main" id="{C66C4B50-157F-4D6A-B121-A6FEF97B9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155700"/>
                        <a:ext cx="6696075" cy="424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5" name="Object 6">
            <a:extLst>
              <a:ext uri="{FF2B5EF4-FFF2-40B4-BE49-F238E27FC236}">
                <a16:creationId xmlns:a16="http://schemas.microsoft.com/office/drawing/2014/main" id="{CD683E96-4E74-4C41-A68C-4D6B3F263925}"/>
              </a:ext>
            </a:extLst>
          </p:cNvPr>
          <p:cNvGraphicFramePr>
            <a:graphicFrameLocks noGrp="1" noChangeAspect="1"/>
          </p:cNvGraphicFramePr>
          <p:nvPr>
            <p:ph sz="quarter" idx="4"/>
          </p:nvPr>
        </p:nvGraphicFramePr>
        <p:xfrm>
          <a:off x="107950" y="5537200"/>
          <a:ext cx="8712200" cy="1036638"/>
        </p:xfrm>
        <a:graphic>
          <a:graphicData uri="http://schemas.openxmlformats.org/presentationml/2006/ole">
            <mc:AlternateContent xmlns:mc="http://schemas.openxmlformats.org/markup-compatibility/2006">
              <mc:Choice xmlns:v="urn:schemas-microsoft-com:vml" Requires="v">
                <p:oleObj r:id="rId4" imgW="6400000" imgH="762106" progId="">
                  <p:embed/>
                </p:oleObj>
              </mc:Choice>
              <mc:Fallback>
                <p:oleObj r:id="rId4" imgW="6400000" imgH="762106" progId="">
                  <p:embed/>
                  <p:pic>
                    <p:nvPicPr>
                      <p:cNvPr id="13315" name="Object 6">
                        <a:extLst>
                          <a:ext uri="{FF2B5EF4-FFF2-40B4-BE49-F238E27FC236}">
                            <a16:creationId xmlns:a16="http://schemas.microsoft.com/office/drawing/2014/main" id="{CD683E96-4E74-4C41-A68C-4D6B3F263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537200"/>
                        <a:ext cx="8712200"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32" name="Object 12">
            <a:extLst>
              <a:ext uri="{FF2B5EF4-FFF2-40B4-BE49-F238E27FC236}">
                <a16:creationId xmlns:a16="http://schemas.microsoft.com/office/drawing/2014/main" id="{061D8AE0-3C22-4769-9307-3D2DBE2C0314}"/>
              </a:ext>
            </a:extLst>
          </p:cNvPr>
          <p:cNvGraphicFramePr>
            <a:graphicFrameLocks noGrp="1" noChangeAspect="1"/>
          </p:cNvGraphicFramePr>
          <p:nvPr>
            <p:ph sz="quarter" idx="3"/>
          </p:nvPr>
        </p:nvGraphicFramePr>
        <p:xfrm>
          <a:off x="4716463" y="692150"/>
          <a:ext cx="4176712" cy="2741613"/>
        </p:xfrm>
        <a:graphic>
          <a:graphicData uri="http://schemas.openxmlformats.org/presentationml/2006/ole">
            <mc:AlternateContent xmlns:mc="http://schemas.openxmlformats.org/markup-compatibility/2006">
              <mc:Choice xmlns:v="urn:schemas-microsoft-com:vml" Requires="v">
                <p:oleObj r:id="rId6" imgW="3153215" imgH="2123810" progId="">
                  <p:embed/>
                </p:oleObj>
              </mc:Choice>
              <mc:Fallback>
                <p:oleObj r:id="rId6" imgW="3153215" imgH="2123810" progId="">
                  <p:embed/>
                  <p:pic>
                    <p:nvPicPr>
                      <p:cNvPr id="30732" name="Object 12">
                        <a:extLst>
                          <a:ext uri="{FF2B5EF4-FFF2-40B4-BE49-F238E27FC236}">
                            <a16:creationId xmlns:a16="http://schemas.microsoft.com/office/drawing/2014/main" id="{061D8AE0-3C22-4769-9307-3D2DBE2C03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463" y="692150"/>
                        <a:ext cx="4176712"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7" name="Rectangle 2">
            <a:extLst>
              <a:ext uri="{FF2B5EF4-FFF2-40B4-BE49-F238E27FC236}">
                <a16:creationId xmlns:a16="http://schemas.microsoft.com/office/drawing/2014/main" id="{4944F432-A763-408C-B5F2-A8C63C118AA1}"/>
              </a:ext>
            </a:extLst>
          </p:cNvPr>
          <p:cNvSpPr>
            <a:spLocks noChangeArrowheads="1"/>
          </p:cNvSpPr>
          <p:nvPr/>
        </p:nvSpPr>
        <p:spPr bwMode="auto">
          <a:xfrm>
            <a:off x="468313" y="333375"/>
            <a:ext cx="3598862"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sz="2800" b="1" i="1">
                <a:solidFill>
                  <a:srgbClr val="FFCC00"/>
                </a:solidFill>
                <a:latin typeface="Times New Roman" panose="02020603050405020304" pitchFamily="18" charset="0"/>
              </a:rPr>
              <a:t>I possibili salti </a:t>
            </a:r>
            <a:br>
              <a:rPr lang="it-IT" altLang="it-IT" sz="2800" b="1" i="1">
                <a:solidFill>
                  <a:srgbClr val="FFCC00"/>
                </a:solidFill>
                <a:latin typeface="Times New Roman" panose="02020603050405020304" pitchFamily="18" charset="0"/>
              </a:rPr>
            </a:br>
            <a:r>
              <a:rPr lang="it-IT" altLang="it-IT" sz="2800" b="1" i="1">
                <a:solidFill>
                  <a:srgbClr val="FFCC00"/>
                </a:solidFill>
                <a:latin typeface="Times New Roman" panose="02020603050405020304" pitchFamily="18" charset="0"/>
              </a:rPr>
              <a:t>dell’elettrone</a:t>
            </a:r>
            <a:endParaRPr lang="en-US" altLang="it-IT" sz="2800" b="1" i="1">
              <a:solidFill>
                <a:srgbClr val="FFCC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0732"/>
                                        </p:tgtEl>
                                        <p:attrNameLst>
                                          <p:attrName>style.visibility</p:attrName>
                                        </p:attrNameLst>
                                      </p:cBhvr>
                                      <p:to>
                                        <p:strVal val="visible"/>
                                      </p:to>
                                    </p:set>
                                    <p:animEffect transition="in" filter="diamond(in)">
                                      <p:cBhvr>
                                        <p:cTn id="7" dur="1000"/>
                                        <p:tgtEl>
                                          <p:spTgt spid="30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DB8C2F7-031C-4F8C-903C-7ACCC3C362F7}"/>
              </a:ext>
            </a:extLst>
          </p:cNvPr>
          <p:cNvSpPr>
            <a:spLocks noChangeArrowheads="1"/>
          </p:cNvSpPr>
          <p:nvPr/>
        </p:nvSpPr>
        <p:spPr bwMode="auto">
          <a:xfrm>
            <a:off x="468313" y="333375"/>
            <a:ext cx="77041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sz="2800" b="1" i="1">
                <a:solidFill>
                  <a:srgbClr val="FFCC00"/>
                </a:solidFill>
                <a:latin typeface="Times New Roman" panose="02020603050405020304" pitchFamily="18" charset="0"/>
              </a:rPr>
              <a:t>E’ molto importante avere ben chiaro che ……</a:t>
            </a:r>
            <a:endParaRPr lang="en-US" altLang="it-IT" sz="2800" b="1" i="1">
              <a:solidFill>
                <a:srgbClr val="FFCC00"/>
              </a:solidFill>
              <a:latin typeface="Times New Roman" panose="02020603050405020304" pitchFamily="18" charset="0"/>
            </a:endParaRPr>
          </a:p>
        </p:txBody>
      </p:sp>
      <p:sp>
        <p:nvSpPr>
          <p:cNvPr id="39939" name="Rettangolo 9">
            <a:extLst>
              <a:ext uri="{FF2B5EF4-FFF2-40B4-BE49-F238E27FC236}">
                <a16:creationId xmlns:a16="http://schemas.microsoft.com/office/drawing/2014/main" id="{625E2D3B-A632-4FCD-86D0-84E3157392C3}"/>
              </a:ext>
            </a:extLst>
          </p:cNvPr>
          <p:cNvSpPr>
            <a:spLocks noChangeArrowheads="1"/>
          </p:cNvSpPr>
          <p:nvPr/>
        </p:nvSpPr>
        <p:spPr bwMode="auto">
          <a:xfrm>
            <a:off x="3119438" y="3789363"/>
            <a:ext cx="38163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chemeClr val="accent1">
                    <a:lumMod val="60000"/>
                    <a:lumOff val="40000"/>
                  </a:schemeClr>
                </a:solidFill>
                <a:cs typeface="Tahoma" panose="020B0604030504040204" pitchFamily="34" charset="0"/>
              </a:rPr>
              <a:t>Gli atomi dei vari elementi hanno orbitali caratteristici, posti a diverse distanze tra loro anche in funzione della carica del nucleo. </a:t>
            </a:r>
            <a:r>
              <a:rPr lang="it-IT" altLang="it-IT" sz="1600" b="1" dirty="0">
                <a:solidFill>
                  <a:srgbClr val="FF0000"/>
                </a:solidFill>
                <a:cs typeface="Tahoma" panose="020B0604030504040204" pitchFamily="34" charset="0"/>
              </a:rPr>
              <a:t>Ogni atomo ha una distribuzione di orbitali diversa da ogni altro atomo</a:t>
            </a:r>
            <a:r>
              <a:rPr lang="it-IT" altLang="it-IT" sz="1600" b="1" dirty="0">
                <a:solidFill>
                  <a:srgbClr val="FF9900"/>
                </a:solidFill>
                <a:cs typeface="Tahoma" panose="020B0604030504040204" pitchFamily="34" charset="0"/>
              </a:rPr>
              <a:t>.</a:t>
            </a:r>
          </a:p>
        </p:txBody>
      </p:sp>
      <p:pic>
        <p:nvPicPr>
          <p:cNvPr id="39940" name="Picture 4">
            <a:extLst>
              <a:ext uri="{FF2B5EF4-FFF2-40B4-BE49-F238E27FC236}">
                <a16:creationId xmlns:a16="http://schemas.microsoft.com/office/drawing/2014/main" id="{CEE499F4-6492-410B-B463-DEB2EA1E7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81075"/>
            <a:ext cx="245586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39941" name="Picture 5">
            <a:extLst>
              <a:ext uri="{FF2B5EF4-FFF2-40B4-BE49-F238E27FC236}">
                <a16:creationId xmlns:a16="http://schemas.microsoft.com/office/drawing/2014/main" id="{1253E61F-D420-497C-9F32-ACBB0B337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644900"/>
            <a:ext cx="22748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39942" name="Picture 6">
            <a:extLst>
              <a:ext uri="{FF2B5EF4-FFF2-40B4-BE49-F238E27FC236}">
                <a16:creationId xmlns:a16="http://schemas.microsoft.com/office/drawing/2014/main" id="{1A40996F-1EDB-449E-90D3-E61B3A851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1771650"/>
            <a:ext cx="159067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39943" name="Picture 7">
            <a:extLst>
              <a:ext uri="{FF2B5EF4-FFF2-40B4-BE49-F238E27FC236}">
                <a16:creationId xmlns:a16="http://schemas.microsoft.com/office/drawing/2014/main" id="{C3F2F3A8-1979-4429-BD9D-DCD3744583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4294188"/>
            <a:ext cx="9620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39944" name="Picture 8">
            <a:extLst>
              <a:ext uri="{FF2B5EF4-FFF2-40B4-BE49-F238E27FC236}">
                <a16:creationId xmlns:a16="http://schemas.microsoft.com/office/drawing/2014/main" id="{DE1FA095-28FA-4DBB-A250-3BC2F9ED58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981075"/>
            <a:ext cx="271145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6089AB0-598A-4EE4-BDEF-B040059E01F2}"/>
              </a:ext>
            </a:extLst>
          </p:cNvPr>
          <p:cNvSpPr>
            <a:spLocks noGrp="1" noChangeArrowheads="1"/>
          </p:cNvSpPr>
          <p:nvPr>
            <p:ph type="title" idx="4294967295"/>
          </p:nvPr>
        </p:nvSpPr>
        <p:spPr>
          <a:xfrm>
            <a:off x="457200" y="274638"/>
            <a:ext cx="8229600" cy="922337"/>
          </a:xfrm>
        </p:spPr>
        <p:txBody>
          <a:bodyPr/>
          <a:lstStyle/>
          <a:p>
            <a:pPr algn="l" eaLnBrk="1" hangingPunct="1">
              <a:defRPr/>
            </a:pPr>
            <a:r>
              <a:rPr lang="it-IT" sz="4000" b="1" i="1" dirty="0">
                <a:solidFill>
                  <a:srgbClr val="CCECFF"/>
                </a:solidFill>
                <a:effectLst>
                  <a:outerShdw blurRad="38100" dist="38100" dir="2700000" algn="tl">
                    <a:srgbClr val="FFFFFF"/>
                  </a:outerShdw>
                </a:effectLst>
                <a:latin typeface="Times New Roman" pitchFamily="18" charset="0"/>
              </a:rPr>
              <a:t>Lo spettro</a:t>
            </a:r>
          </a:p>
        </p:txBody>
      </p:sp>
      <p:pic>
        <p:nvPicPr>
          <p:cNvPr id="3" name="Immagine 2">
            <a:extLst>
              <a:ext uri="{FF2B5EF4-FFF2-40B4-BE49-F238E27FC236}">
                <a16:creationId xmlns:a16="http://schemas.microsoft.com/office/drawing/2014/main" id="{00C0501F-FCE7-4C59-B102-3CBD257F4A59}"/>
              </a:ext>
            </a:extLst>
          </p:cNvPr>
          <p:cNvPicPr>
            <a:picLocks noChangeAspect="1"/>
          </p:cNvPicPr>
          <p:nvPr/>
        </p:nvPicPr>
        <p:blipFill>
          <a:blip r:embed="rId2"/>
          <a:stretch>
            <a:fillRect/>
          </a:stretch>
        </p:blipFill>
        <p:spPr>
          <a:xfrm>
            <a:off x="289553" y="1076663"/>
            <a:ext cx="8338231" cy="5088642"/>
          </a:xfrm>
          <a:prstGeom prst="rect">
            <a:avLst/>
          </a:prstGeom>
        </p:spPr>
      </p:pic>
      <p:pic>
        <p:nvPicPr>
          <p:cNvPr id="6" name="Immagine 5">
            <a:extLst>
              <a:ext uri="{FF2B5EF4-FFF2-40B4-BE49-F238E27FC236}">
                <a16:creationId xmlns:a16="http://schemas.microsoft.com/office/drawing/2014/main" id="{5BFDF506-5B7D-4D4E-AB43-BA6D0329AA1C}"/>
              </a:ext>
            </a:extLst>
          </p:cNvPr>
          <p:cNvPicPr>
            <a:picLocks noChangeAspect="1"/>
          </p:cNvPicPr>
          <p:nvPr/>
        </p:nvPicPr>
        <p:blipFill>
          <a:blip r:embed="rId3"/>
          <a:stretch>
            <a:fillRect/>
          </a:stretch>
        </p:blipFill>
        <p:spPr>
          <a:xfrm>
            <a:off x="2944566" y="274638"/>
            <a:ext cx="6038095" cy="4333333"/>
          </a:xfrm>
          <a:prstGeom prst="rect">
            <a:avLst/>
          </a:prstGeom>
        </p:spPr>
      </p:pic>
    </p:spTree>
    <p:extLst>
      <p:ext uri="{BB962C8B-B14F-4D97-AF65-F5344CB8AC3E}">
        <p14:creationId xmlns:p14="http://schemas.microsoft.com/office/powerpoint/2010/main" val="214262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F504F63-87F3-4BF2-B647-AE9B8648F6D7}"/>
              </a:ext>
            </a:extLst>
          </p:cNvPr>
          <p:cNvSpPr>
            <a:spLocks noChangeArrowheads="1"/>
          </p:cNvSpPr>
          <p:nvPr/>
        </p:nvSpPr>
        <p:spPr bwMode="auto">
          <a:xfrm>
            <a:off x="468313" y="333375"/>
            <a:ext cx="77041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sz="2800" b="1" i="1">
                <a:solidFill>
                  <a:srgbClr val="FFCC00"/>
                </a:solidFill>
                <a:latin typeface="Times New Roman" panose="02020603050405020304" pitchFamily="18" charset="0"/>
              </a:rPr>
              <a:t>E’ molto importante avere ben chiaro che ……</a:t>
            </a:r>
            <a:endParaRPr lang="en-US" altLang="it-IT" sz="2800" b="1" i="1">
              <a:solidFill>
                <a:srgbClr val="FFCC00"/>
              </a:solidFill>
              <a:latin typeface="Times New Roman" panose="02020603050405020304" pitchFamily="18" charset="0"/>
            </a:endParaRPr>
          </a:p>
        </p:txBody>
      </p:sp>
      <p:sp>
        <p:nvSpPr>
          <p:cNvPr id="40963" name="Rettangolo 9">
            <a:extLst>
              <a:ext uri="{FF2B5EF4-FFF2-40B4-BE49-F238E27FC236}">
                <a16:creationId xmlns:a16="http://schemas.microsoft.com/office/drawing/2014/main" id="{2B2EA37B-464F-450E-94AD-511259947295}"/>
              </a:ext>
            </a:extLst>
          </p:cNvPr>
          <p:cNvSpPr>
            <a:spLocks noChangeArrowheads="1"/>
          </p:cNvSpPr>
          <p:nvPr/>
        </p:nvSpPr>
        <p:spPr bwMode="auto">
          <a:xfrm>
            <a:off x="4572000" y="3429000"/>
            <a:ext cx="38163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chemeClr val="accent1">
                    <a:lumMod val="60000"/>
                    <a:lumOff val="40000"/>
                  </a:schemeClr>
                </a:solidFill>
                <a:cs typeface="Tahoma" panose="020B0604030504040204" pitchFamily="34" charset="0"/>
              </a:rPr>
              <a:t>L’energia assorbita o emessa da un elettrone che salta da un orbitale all’altro (che produce le righe negli spettri a determinate lunghezze d’onda) </a:t>
            </a:r>
            <a:r>
              <a:rPr lang="it-IT" altLang="it-IT" sz="1600" b="1" dirty="0">
                <a:solidFill>
                  <a:srgbClr val="FF0000"/>
                </a:solidFill>
                <a:cs typeface="Tahoma" panose="020B0604030504040204" pitchFamily="34" charset="0"/>
              </a:rPr>
              <a:t>è caratteristica di quel salto e non esistono distanze uguali tra due orbitali</a:t>
            </a:r>
            <a:r>
              <a:rPr lang="it-IT" altLang="it-IT" sz="1600" b="1" dirty="0">
                <a:solidFill>
                  <a:srgbClr val="FF9900"/>
                </a:solidFill>
                <a:cs typeface="Tahoma" panose="020B0604030504040204" pitchFamily="34" charset="0"/>
              </a:rPr>
              <a:t>.</a:t>
            </a:r>
          </a:p>
        </p:txBody>
      </p:sp>
      <p:pic>
        <p:nvPicPr>
          <p:cNvPr id="40964" name="Picture 1">
            <a:extLst>
              <a:ext uri="{FF2B5EF4-FFF2-40B4-BE49-F238E27FC236}">
                <a16:creationId xmlns:a16="http://schemas.microsoft.com/office/drawing/2014/main" id="{6DB4956C-5AC3-4078-8AD7-0515C84E9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285875"/>
            <a:ext cx="353377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3F59A74-A507-4B58-9D96-6A9F943D38E3}"/>
              </a:ext>
            </a:extLst>
          </p:cNvPr>
          <p:cNvSpPr>
            <a:spLocks noChangeArrowheads="1"/>
          </p:cNvSpPr>
          <p:nvPr/>
        </p:nvSpPr>
        <p:spPr bwMode="auto">
          <a:xfrm>
            <a:off x="468313" y="333375"/>
            <a:ext cx="770413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sz="2800" b="1" i="1">
                <a:solidFill>
                  <a:srgbClr val="FFCC00"/>
                </a:solidFill>
                <a:latin typeface="Times New Roman" panose="02020603050405020304" pitchFamily="18" charset="0"/>
              </a:rPr>
              <a:t>E’ molto importante avere ben chiaro che ……</a:t>
            </a:r>
            <a:endParaRPr lang="en-US" altLang="it-IT" sz="2800" b="1" i="1">
              <a:solidFill>
                <a:srgbClr val="FFCC00"/>
              </a:solidFill>
              <a:latin typeface="Times New Roman" panose="02020603050405020304" pitchFamily="18" charset="0"/>
            </a:endParaRPr>
          </a:p>
        </p:txBody>
      </p:sp>
      <p:sp>
        <p:nvSpPr>
          <p:cNvPr id="41987" name="Rettangolo 9">
            <a:extLst>
              <a:ext uri="{FF2B5EF4-FFF2-40B4-BE49-F238E27FC236}">
                <a16:creationId xmlns:a16="http://schemas.microsoft.com/office/drawing/2014/main" id="{2EAEFE21-BC98-4BA1-81A3-2DFE8DA7AEC0}"/>
              </a:ext>
            </a:extLst>
          </p:cNvPr>
          <p:cNvSpPr>
            <a:spLocks noChangeArrowheads="1"/>
          </p:cNvSpPr>
          <p:nvPr/>
        </p:nvSpPr>
        <p:spPr bwMode="auto">
          <a:xfrm>
            <a:off x="571500" y="2928938"/>
            <a:ext cx="381635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chemeClr val="accent1">
                    <a:lumMod val="60000"/>
                    <a:lumOff val="40000"/>
                  </a:schemeClr>
                </a:solidFill>
                <a:cs typeface="Tahoma" panose="020B0604030504040204" pitchFamily="34" charset="0"/>
              </a:rPr>
              <a:t>Misurare la lunghezza d’onda di una riga nello spettro significa quindi risalire all’energia liberata da un elettrone nel suo salto tra due orbitali, </a:t>
            </a:r>
            <a:r>
              <a:rPr lang="it-IT" altLang="it-IT" sz="1600" b="1" dirty="0">
                <a:solidFill>
                  <a:srgbClr val="FF3300"/>
                </a:solidFill>
                <a:cs typeface="Tahoma" panose="020B0604030504040204" pitchFamily="34" charset="0"/>
              </a:rPr>
              <a:t>identificando di conseguenza l’elemento che ha prodotto tale riga</a:t>
            </a:r>
            <a:r>
              <a:rPr lang="it-IT" altLang="it-IT" sz="1600" b="1" dirty="0">
                <a:solidFill>
                  <a:srgbClr val="FF9900"/>
                </a:solidFill>
                <a:cs typeface="Tahoma" panose="020B0604030504040204" pitchFamily="34" charset="0"/>
              </a:rPr>
              <a:t>.</a:t>
            </a:r>
          </a:p>
        </p:txBody>
      </p:sp>
      <p:sp>
        <p:nvSpPr>
          <p:cNvPr id="41988" name="Rettangolo 9">
            <a:extLst>
              <a:ext uri="{FF2B5EF4-FFF2-40B4-BE49-F238E27FC236}">
                <a16:creationId xmlns:a16="http://schemas.microsoft.com/office/drawing/2014/main" id="{153125AA-53E3-489E-987D-DCDE06716A4B}"/>
              </a:ext>
            </a:extLst>
          </p:cNvPr>
          <p:cNvSpPr>
            <a:spLocks noChangeArrowheads="1"/>
          </p:cNvSpPr>
          <p:nvPr/>
        </p:nvSpPr>
        <p:spPr bwMode="auto">
          <a:xfrm>
            <a:off x="4643438" y="3786188"/>
            <a:ext cx="41021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chemeClr val="accent1">
                    <a:lumMod val="60000"/>
                    <a:lumOff val="40000"/>
                  </a:schemeClr>
                </a:solidFill>
                <a:cs typeface="Tahoma" panose="020B0604030504040204" pitchFamily="34" charset="0"/>
              </a:rPr>
              <a:t>LE RIGHE NEGLI SPETTRI SONO PERTANTO LE IMPRONTE DIGITALI DELLE STELLE</a:t>
            </a:r>
            <a:r>
              <a:rPr lang="it-IT" altLang="it-IT" sz="1600" b="1" dirty="0">
                <a:solidFill>
                  <a:srgbClr val="FF0000"/>
                </a:solidFill>
                <a:cs typeface="Tahoma" panose="020B0604030504040204" pitchFamily="34" charset="0"/>
              </a:rPr>
              <a:t>, CHE CI RIVELANO LA LORO COMPOSOZIONE, LA LORO TEMPERATURA E IL LORO STADIO EVOLUTIVO.</a:t>
            </a:r>
          </a:p>
        </p:txBody>
      </p:sp>
      <p:pic>
        <p:nvPicPr>
          <p:cNvPr id="41989" name="Picture 1">
            <a:extLst>
              <a:ext uri="{FF2B5EF4-FFF2-40B4-BE49-F238E27FC236}">
                <a16:creationId xmlns:a16="http://schemas.microsoft.com/office/drawing/2014/main" id="{FF3FF954-F509-4ACB-ACFB-EC35D2B262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285875"/>
            <a:ext cx="832485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
        <p:nvSpPr>
          <p:cNvPr id="41992" name="Line 8">
            <a:extLst>
              <a:ext uri="{FF2B5EF4-FFF2-40B4-BE49-F238E27FC236}">
                <a16:creationId xmlns:a16="http://schemas.microsoft.com/office/drawing/2014/main" id="{5C9B8608-0DEC-4B3A-B93B-FBCCC3598822}"/>
              </a:ext>
            </a:extLst>
          </p:cNvPr>
          <p:cNvSpPr>
            <a:spLocks noChangeShapeType="1"/>
          </p:cNvSpPr>
          <p:nvPr/>
        </p:nvSpPr>
        <p:spPr bwMode="auto">
          <a:xfrm flipH="1" flipV="1">
            <a:off x="2482850" y="2205038"/>
            <a:ext cx="503238" cy="719137"/>
          </a:xfrm>
          <a:prstGeom prst="line">
            <a:avLst/>
          </a:prstGeom>
          <a:noFill/>
          <a:ln w="25400">
            <a:solidFill>
              <a:srgbClr val="FF99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1993" name="Line 9">
            <a:extLst>
              <a:ext uri="{FF2B5EF4-FFF2-40B4-BE49-F238E27FC236}">
                <a16:creationId xmlns:a16="http://schemas.microsoft.com/office/drawing/2014/main" id="{B3D91DB7-8810-4999-8C25-BE02F8C64325}"/>
              </a:ext>
            </a:extLst>
          </p:cNvPr>
          <p:cNvSpPr>
            <a:spLocks noChangeShapeType="1"/>
          </p:cNvSpPr>
          <p:nvPr/>
        </p:nvSpPr>
        <p:spPr bwMode="auto">
          <a:xfrm flipV="1">
            <a:off x="2987675" y="2133600"/>
            <a:ext cx="360363" cy="790575"/>
          </a:xfrm>
          <a:prstGeom prst="line">
            <a:avLst/>
          </a:prstGeom>
          <a:noFill/>
          <a:ln w="25400">
            <a:solidFill>
              <a:srgbClr val="FF99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1994" name="Line 10">
            <a:extLst>
              <a:ext uri="{FF2B5EF4-FFF2-40B4-BE49-F238E27FC236}">
                <a16:creationId xmlns:a16="http://schemas.microsoft.com/office/drawing/2014/main" id="{3F093019-E966-41CE-AEA1-F12E58C9D3F9}"/>
              </a:ext>
            </a:extLst>
          </p:cNvPr>
          <p:cNvSpPr>
            <a:spLocks noChangeShapeType="1"/>
          </p:cNvSpPr>
          <p:nvPr/>
        </p:nvSpPr>
        <p:spPr bwMode="auto">
          <a:xfrm flipV="1">
            <a:off x="2987675" y="2205038"/>
            <a:ext cx="1439863" cy="719137"/>
          </a:xfrm>
          <a:prstGeom prst="line">
            <a:avLst/>
          </a:prstGeom>
          <a:noFill/>
          <a:ln w="25400">
            <a:solidFill>
              <a:srgbClr val="FF99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41995" name="Line 11">
            <a:extLst>
              <a:ext uri="{FF2B5EF4-FFF2-40B4-BE49-F238E27FC236}">
                <a16:creationId xmlns:a16="http://schemas.microsoft.com/office/drawing/2014/main" id="{F75170BE-A8B5-4B68-927E-D43DE7E467A3}"/>
              </a:ext>
            </a:extLst>
          </p:cNvPr>
          <p:cNvSpPr>
            <a:spLocks noChangeShapeType="1"/>
          </p:cNvSpPr>
          <p:nvPr/>
        </p:nvSpPr>
        <p:spPr bwMode="auto">
          <a:xfrm flipV="1">
            <a:off x="2987675" y="2133600"/>
            <a:ext cx="3744913" cy="790575"/>
          </a:xfrm>
          <a:prstGeom prst="line">
            <a:avLst/>
          </a:prstGeom>
          <a:noFill/>
          <a:ln w="25400">
            <a:solidFill>
              <a:srgbClr val="FF99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 calcmode="lin" valueType="num">
                                      <p:cBhvr additive="base">
                                        <p:cTn id="7" dur="500" fill="hold"/>
                                        <p:tgtEl>
                                          <p:spTgt spid="41988"/>
                                        </p:tgtEl>
                                        <p:attrNameLst>
                                          <p:attrName>ppt_x</p:attrName>
                                        </p:attrNameLst>
                                      </p:cBhvr>
                                      <p:tavLst>
                                        <p:tav tm="0">
                                          <p:val>
                                            <p:strVal val="#ppt_x"/>
                                          </p:val>
                                        </p:tav>
                                        <p:tav tm="100000">
                                          <p:val>
                                            <p:strVal val="#ppt_x"/>
                                          </p:val>
                                        </p:tav>
                                      </p:tavLst>
                                    </p:anim>
                                    <p:anim calcmode="lin" valueType="num">
                                      <p:cBhvr additive="base">
                                        <p:cTn id="8" dur="500" fill="hold"/>
                                        <p:tgtEl>
                                          <p:spTgt spid="419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9">
            <a:extLst>
              <a:ext uri="{FF2B5EF4-FFF2-40B4-BE49-F238E27FC236}">
                <a16:creationId xmlns:a16="http://schemas.microsoft.com/office/drawing/2014/main" id="{552D363B-B74A-47A7-9E34-7149B7BF4254}"/>
              </a:ext>
            </a:extLst>
          </p:cNvPr>
          <p:cNvSpPr>
            <a:spLocks noChangeArrowheads="1"/>
          </p:cNvSpPr>
          <p:nvPr/>
        </p:nvSpPr>
        <p:spPr bwMode="auto">
          <a:xfrm>
            <a:off x="395288" y="1125538"/>
            <a:ext cx="74168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a:solidFill>
                  <a:srgbClr val="FF9900"/>
                </a:solidFill>
                <a:cs typeface="Tahoma" panose="020B0604030504040204" pitchFamily="34" charset="0"/>
              </a:rPr>
              <a:t>Se l’energia ricevuta eccede una data intensità, l’elettrone è talmente sollecitato che riesce ad abbandonare l’atomo: questo fenomeno è noto come</a:t>
            </a:r>
            <a:r>
              <a:rPr lang="it-IT" altLang="it-IT" sz="1600" b="1">
                <a:solidFill>
                  <a:srgbClr val="FFFF66"/>
                </a:solidFill>
                <a:cs typeface="Tahoma" panose="020B0604030504040204" pitchFamily="34" charset="0"/>
              </a:rPr>
              <a:t> ionizzazione</a:t>
            </a:r>
            <a:r>
              <a:rPr lang="it-IT" altLang="it-IT" sz="1600" b="1">
                <a:solidFill>
                  <a:srgbClr val="FF9900"/>
                </a:solidFill>
                <a:cs typeface="Tahoma" panose="020B0604030504040204" pitchFamily="34" charset="0"/>
              </a:rPr>
              <a:t> proprio perchè produce </a:t>
            </a:r>
            <a:r>
              <a:rPr lang="it-IT" altLang="it-IT" sz="1600" b="1">
                <a:solidFill>
                  <a:srgbClr val="FFFF66"/>
                </a:solidFill>
                <a:cs typeface="Tahoma" panose="020B0604030504040204" pitchFamily="34" charset="0"/>
              </a:rPr>
              <a:t>uno ione, ovvero un atomo che non è più elettricamente neutro</a:t>
            </a:r>
            <a:r>
              <a:rPr lang="it-IT" altLang="it-IT" sz="1600" b="1">
                <a:solidFill>
                  <a:srgbClr val="FF9900"/>
                </a:solidFill>
                <a:cs typeface="Tahoma" panose="020B0604030504040204" pitchFamily="34" charset="0"/>
              </a:rPr>
              <a:t>. Nel momento in cui l’elettrone sfugge, nell’atomo troveremo infatti un </a:t>
            </a:r>
            <a:r>
              <a:rPr lang="it-IT" altLang="it-IT" sz="1600" b="1">
                <a:solidFill>
                  <a:srgbClr val="FF3300"/>
                </a:solidFill>
                <a:cs typeface="Tahoma" panose="020B0604030504040204" pitchFamily="34" charset="0"/>
              </a:rPr>
              <a:t>protone (+)</a:t>
            </a:r>
            <a:r>
              <a:rPr lang="it-IT" altLang="it-IT" sz="1600" b="1">
                <a:solidFill>
                  <a:srgbClr val="FF9900"/>
                </a:solidFill>
                <a:cs typeface="Tahoma" panose="020B0604030504040204" pitchFamily="34" charset="0"/>
              </a:rPr>
              <a:t> in più rispetto agli </a:t>
            </a:r>
            <a:r>
              <a:rPr lang="it-IT" altLang="it-IT" sz="1600" b="1">
                <a:solidFill>
                  <a:srgbClr val="FF3300"/>
                </a:solidFill>
                <a:cs typeface="Tahoma" panose="020B0604030504040204" pitchFamily="34" charset="0"/>
              </a:rPr>
              <a:t>elettroni (-)</a:t>
            </a:r>
            <a:r>
              <a:rPr lang="it-IT" altLang="it-IT" sz="1600" b="1">
                <a:solidFill>
                  <a:srgbClr val="FF9900"/>
                </a:solidFill>
                <a:cs typeface="Tahoma" panose="020B0604030504040204" pitchFamily="34" charset="0"/>
              </a:rPr>
              <a:t> presenti. In questo caso si parlerà di ione positivo.</a:t>
            </a:r>
          </a:p>
        </p:txBody>
      </p:sp>
      <p:sp>
        <p:nvSpPr>
          <p:cNvPr id="43011" name="Rectangle 2">
            <a:extLst>
              <a:ext uri="{FF2B5EF4-FFF2-40B4-BE49-F238E27FC236}">
                <a16:creationId xmlns:a16="http://schemas.microsoft.com/office/drawing/2014/main" id="{BED2B2B8-400F-42C3-98D6-8E2918FCA716}"/>
              </a:ext>
            </a:extLst>
          </p:cNvPr>
          <p:cNvSpPr>
            <a:spLocks noChangeArrowheads="1"/>
          </p:cNvSpPr>
          <p:nvPr/>
        </p:nvSpPr>
        <p:spPr bwMode="auto">
          <a:xfrm>
            <a:off x="468313" y="333375"/>
            <a:ext cx="539908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sz="2800" b="1" i="1">
                <a:solidFill>
                  <a:srgbClr val="FFCC00"/>
                </a:solidFill>
                <a:latin typeface="Times New Roman" panose="02020603050405020304" pitchFamily="18" charset="0"/>
              </a:rPr>
              <a:t>Ionizzazione</a:t>
            </a:r>
            <a:endParaRPr lang="en-US" altLang="it-IT" sz="2800" b="1" i="1">
              <a:solidFill>
                <a:srgbClr val="FFCC00"/>
              </a:solidFill>
              <a:latin typeface="Times New Roman" panose="02020603050405020304" pitchFamily="18" charset="0"/>
            </a:endParaRPr>
          </a:p>
        </p:txBody>
      </p:sp>
      <p:pic>
        <p:nvPicPr>
          <p:cNvPr id="43012" name="Picture 8">
            <a:extLst>
              <a:ext uri="{FF2B5EF4-FFF2-40B4-BE49-F238E27FC236}">
                <a16:creationId xmlns:a16="http://schemas.microsoft.com/office/drawing/2014/main" id="{AC34F21F-BEAC-415F-84BB-39E45DF34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2924175"/>
            <a:ext cx="4652963"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260862B-2B24-4FAE-933E-C4D4D781FA04}"/>
              </a:ext>
            </a:extLst>
          </p:cNvPr>
          <p:cNvSpPr>
            <a:spLocks noChangeArrowheads="1"/>
          </p:cNvSpPr>
          <p:nvPr/>
        </p:nvSpPr>
        <p:spPr bwMode="auto">
          <a:xfrm>
            <a:off x="468313" y="333375"/>
            <a:ext cx="5399087"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sz="2800" b="1" i="1">
                <a:solidFill>
                  <a:srgbClr val="FFCC00"/>
                </a:solidFill>
                <a:latin typeface="Times New Roman" panose="02020603050405020304" pitchFamily="18" charset="0"/>
              </a:rPr>
              <a:t>Tanto per essere chiari ….. :</a:t>
            </a:r>
            <a:endParaRPr lang="en-US" altLang="it-IT" sz="2800" b="1" i="1">
              <a:solidFill>
                <a:srgbClr val="FFCC00"/>
              </a:solidFill>
              <a:latin typeface="Times New Roman" panose="02020603050405020304" pitchFamily="18" charset="0"/>
            </a:endParaRPr>
          </a:p>
        </p:txBody>
      </p:sp>
      <p:pic>
        <p:nvPicPr>
          <p:cNvPr id="140299" name="Picture 11">
            <a:extLst>
              <a:ext uri="{FF2B5EF4-FFF2-40B4-BE49-F238E27FC236}">
                <a16:creationId xmlns:a16="http://schemas.microsoft.com/office/drawing/2014/main" id="{32B30BD4-6585-494C-8E72-226B0F5C0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96975"/>
            <a:ext cx="36163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140300" name="Picture 12">
            <a:extLst>
              <a:ext uri="{FF2B5EF4-FFF2-40B4-BE49-F238E27FC236}">
                <a16:creationId xmlns:a16="http://schemas.microsoft.com/office/drawing/2014/main" id="{8CD8B075-D01C-49C9-B613-6B6213DA2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268413"/>
            <a:ext cx="3463925"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40299"/>
                                        </p:tgtEl>
                                        <p:attrNameLst>
                                          <p:attrName>style.visibility</p:attrName>
                                        </p:attrNameLst>
                                      </p:cBhvr>
                                      <p:to>
                                        <p:strVal val="visible"/>
                                      </p:to>
                                    </p:set>
                                    <p:anim calcmode="lin" valueType="num">
                                      <p:cBhvr additive="base">
                                        <p:cTn id="7" dur="500" fill="hold"/>
                                        <p:tgtEl>
                                          <p:spTgt spid="140299"/>
                                        </p:tgtEl>
                                        <p:attrNameLst>
                                          <p:attrName>ppt_x</p:attrName>
                                        </p:attrNameLst>
                                      </p:cBhvr>
                                      <p:tavLst>
                                        <p:tav tm="0">
                                          <p:val>
                                            <p:strVal val="#ppt_x"/>
                                          </p:val>
                                        </p:tav>
                                        <p:tav tm="100000">
                                          <p:val>
                                            <p:strVal val="#ppt_x"/>
                                          </p:val>
                                        </p:tav>
                                      </p:tavLst>
                                    </p:anim>
                                    <p:anim calcmode="lin" valueType="num">
                                      <p:cBhvr additive="base">
                                        <p:cTn id="8" dur="500" fill="hold"/>
                                        <p:tgtEl>
                                          <p:spTgt spid="14029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0300"/>
                                        </p:tgtEl>
                                        <p:attrNameLst>
                                          <p:attrName>style.visibility</p:attrName>
                                        </p:attrNameLst>
                                      </p:cBhvr>
                                      <p:to>
                                        <p:strVal val="visible"/>
                                      </p:to>
                                    </p:set>
                                    <p:anim calcmode="lin" valueType="num">
                                      <p:cBhvr additive="base">
                                        <p:cTn id="13" dur="500" fill="hold"/>
                                        <p:tgtEl>
                                          <p:spTgt spid="140300"/>
                                        </p:tgtEl>
                                        <p:attrNameLst>
                                          <p:attrName>ppt_x</p:attrName>
                                        </p:attrNameLst>
                                      </p:cBhvr>
                                      <p:tavLst>
                                        <p:tav tm="0">
                                          <p:val>
                                            <p:strVal val="#ppt_x"/>
                                          </p:val>
                                        </p:tav>
                                        <p:tav tm="100000">
                                          <p:val>
                                            <p:strVal val="#ppt_x"/>
                                          </p:val>
                                        </p:tav>
                                      </p:tavLst>
                                    </p:anim>
                                    <p:anim calcmode="lin" valueType="num">
                                      <p:cBhvr additive="base">
                                        <p:cTn id="14" dur="500" fill="hold"/>
                                        <p:tgtEl>
                                          <p:spTgt spid="1403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A566DCC9-0766-4D73-997A-F4BA5E0F1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341438"/>
            <a:ext cx="44100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
        <p:nvSpPr>
          <p:cNvPr id="45059" name="Rettangolo 9">
            <a:extLst>
              <a:ext uri="{FF2B5EF4-FFF2-40B4-BE49-F238E27FC236}">
                <a16:creationId xmlns:a16="http://schemas.microsoft.com/office/drawing/2014/main" id="{2502627B-1C5A-4EDD-9528-F777185C96EE}"/>
              </a:ext>
            </a:extLst>
          </p:cNvPr>
          <p:cNvSpPr>
            <a:spLocks noChangeArrowheads="1"/>
          </p:cNvSpPr>
          <p:nvPr/>
        </p:nvSpPr>
        <p:spPr bwMode="auto">
          <a:xfrm>
            <a:off x="250825" y="549275"/>
            <a:ext cx="8208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b="1">
                <a:solidFill>
                  <a:srgbClr val="FF9900"/>
                </a:solidFill>
                <a:cs typeface="Tahoma" panose="020B0604030504040204" pitchFamily="34" charset="0"/>
              </a:rPr>
              <a:t>Tornando ai tipi di spettro che solitamente si incontrano in ambito astronomico, ovvero: </a:t>
            </a:r>
          </a:p>
        </p:txBody>
      </p:sp>
      <p:sp>
        <p:nvSpPr>
          <p:cNvPr id="45060" name="Rettangolo 9">
            <a:extLst>
              <a:ext uri="{FF2B5EF4-FFF2-40B4-BE49-F238E27FC236}">
                <a16:creationId xmlns:a16="http://schemas.microsoft.com/office/drawing/2014/main" id="{3B87A09B-4B09-4B05-A24F-A3538D3AFF65}"/>
              </a:ext>
            </a:extLst>
          </p:cNvPr>
          <p:cNvSpPr>
            <a:spLocks noChangeArrowheads="1"/>
          </p:cNvSpPr>
          <p:nvPr/>
        </p:nvSpPr>
        <p:spPr bwMode="auto">
          <a:xfrm>
            <a:off x="250825" y="5516563"/>
            <a:ext cx="82089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b="1">
                <a:solidFill>
                  <a:srgbClr val="FF9900"/>
                </a:solidFill>
                <a:cs typeface="Tahoma" panose="020B0604030504040204" pitchFamily="34" charset="0"/>
              </a:rPr>
              <a:t>vediamo di capire quali sono gli oggetti che li generano.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5DA7FC2C-03CE-4D29-8424-CA554301C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33375"/>
            <a:ext cx="33337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
        <p:nvSpPr>
          <p:cNvPr id="46083" name="Rettangolo 9">
            <a:extLst>
              <a:ext uri="{FF2B5EF4-FFF2-40B4-BE49-F238E27FC236}">
                <a16:creationId xmlns:a16="http://schemas.microsoft.com/office/drawing/2014/main" id="{382574B5-6F72-4002-AD83-126135E872DF}"/>
              </a:ext>
            </a:extLst>
          </p:cNvPr>
          <p:cNvSpPr>
            <a:spLocks noChangeArrowheads="1"/>
          </p:cNvSpPr>
          <p:nvPr/>
        </p:nvSpPr>
        <p:spPr bwMode="auto">
          <a:xfrm>
            <a:off x="3924300" y="260350"/>
            <a:ext cx="48958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a:solidFill>
                  <a:srgbClr val="FFFF66"/>
                </a:solidFill>
                <a:cs typeface="Tahoma" panose="020B0604030504040204" pitchFamily="34" charset="0"/>
              </a:rPr>
              <a:t>Caratteristico delle stelle</a:t>
            </a:r>
            <a:r>
              <a:rPr lang="it-IT" altLang="it-IT" sz="1600" b="1">
                <a:solidFill>
                  <a:srgbClr val="FF9900"/>
                </a:solidFill>
                <a:cs typeface="Tahoma" panose="020B0604030504040204" pitchFamily="34" charset="0"/>
              </a:rPr>
              <a:t>: generato dagli atomi presenti nella loro atmosfera sullo sfondo del continuo prodotto dalla fotosfera.</a:t>
            </a:r>
          </a:p>
        </p:txBody>
      </p:sp>
      <p:pic>
        <p:nvPicPr>
          <p:cNvPr id="46084" name="Picture 5">
            <a:extLst>
              <a:ext uri="{FF2B5EF4-FFF2-40B4-BE49-F238E27FC236}">
                <a16:creationId xmlns:a16="http://schemas.microsoft.com/office/drawing/2014/main" id="{CB22D617-6525-4D8A-8607-7C36FA1FA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84313"/>
            <a:ext cx="347821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46085" name="Picture 6">
            <a:extLst>
              <a:ext uri="{FF2B5EF4-FFF2-40B4-BE49-F238E27FC236}">
                <a16:creationId xmlns:a16="http://schemas.microsoft.com/office/drawing/2014/main" id="{7EA5B4C4-6EAF-42FD-A648-F86499673B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1341438"/>
            <a:ext cx="5105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138247" name="Picture 7">
            <a:extLst>
              <a:ext uri="{FF2B5EF4-FFF2-40B4-BE49-F238E27FC236}">
                <a16:creationId xmlns:a16="http://schemas.microsoft.com/office/drawing/2014/main" id="{4803F17F-B36C-4831-B1EE-607C7AEB3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975" y="4541838"/>
            <a:ext cx="66548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
        <p:nvSpPr>
          <p:cNvPr id="138248" name="Text Box 8">
            <a:extLst>
              <a:ext uri="{FF2B5EF4-FFF2-40B4-BE49-F238E27FC236}">
                <a16:creationId xmlns:a16="http://schemas.microsoft.com/office/drawing/2014/main" id="{6779EF90-887E-4CF4-8351-D7C49AA78D66}"/>
              </a:ext>
            </a:extLst>
          </p:cNvPr>
          <p:cNvSpPr txBox="1">
            <a:spLocks noChangeArrowheads="1"/>
          </p:cNvSpPr>
          <p:nvPr/>
        </p:nvSpPr>
        <p:spPr bwMode="auto">
          <a:xfrm>
            <a:off x="5148263" y="5516563"/>
            <a:ext cx="1862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a:solidFill>
                  <a:srgbClr val="FFFF66"/>
                </a:solidFill>
              </a:rPr>
              <a:t>Spettro di RIGEL</a:t>
            </a:r>
            <a:endParaRPr lang="en-US" altLang="it-IT">
              <a:solidFill>
                <a:srgbClr val="FFFF66"/>
              </a:solidFill>
            </a:endParaRPr>
          </a:p>
        </p:txBody>
      </p:sp>
      <p:sp>
        <p:nvSpPr>
          <p:cNvPr id="138249" name="Line 9">
            <a:extLst>
              <a:ext uri="{FF2B5EF4-FFF2-40B4-BE49-F238E27FC236}">
                <a16:creationId xmlns:a16="http://schemas.microsoft.com/office/drawing/2014/main" id="{4A1CA0DC-B0A4-4AB3-B272-CB204F601127}"/>
              </a:ext>
            </a:extLst>
          </p:cNvPr>
          <p:cNvSpPr>
            <a:spLocks noChangeShapeType="1"/>
          </p:cNvSpPr>
          <p:nvPr/>
        </p:nvSpPr>
        <p:spPr bwMode="auto">
          <a:xfrm flipH="1">
            <a:off x="3276600" y="5734050"/>
            <a:ext cx="1800225" cy="287338"/>
          </a:xfrm>
          <a:prstGeom prst="line">
            <a:avLst/>
          </a:prstGeom>
          <a:noFill/>
          <a:ln w="41275">
            <a:solidFill>
              <a:srgbClr val="FFFF99"/>
            </a:solidFill>
            <a:round/>
            <a:headEnd/>
            <a:tailEnd type="triangle" w="lg" len="lg"/>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8247"/>
                                        </p:tgtEl>
                                        <p:attrNameLst>
                                          <p:attrName>style.visibility</p:attrName>
                                        </p:attrNameLst>
                                      </p:cBhvr>
                                      <p:to>
                                        <p:strVal val="visible"/>
                                      </p:to>
                                    </p:set>
                                    <p:animEffect transition="in" filter="fade">
                                      <p:cBhvr>
                                        <p:cTn id="7" dur="2000"/>
                                        <p:tgtEl>
                                          <p:spTgt spid="1382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8248"/>
                                        </p:tgtEl>
                                        <p:attrNameLst>
                                          <p:attrName>style.visibility</p:attrName>
                                        </p:attrNameLst>
                                      </p:cBhvr>
                                      <p:to>
                                        <p:strVal val="visible"/>
                                      </p:to>
                                    </p:set>
                                    <p:animEffect transition="in" filter="fade">
                                      <p:cBhvr>
                                        <p:cTn id="10" dur="2000"/>
                                        <p:tgtEl>
                                          <p:spTgt spid="138248"/>
                                        </p:tgtEl>
                                      </p:cBhvr>
                                    </p:animEffect>
                                  </p:childTnLst>
                                </p:cTn>
                              </p:par>
                              <p:par>
                                <p:cTn id="11" presetID="10" presetClass="entr" presetSubtype="0" fill="hold" nodeType="withEffect">
                                  <p:stCondLst>
                                    <p:cond delay="0"/>
                                  </p:stCondLst>
                                  <p:childTnLst>
                                    <p:set>
                                      <p:cBhvr>
                                        <p:cTn id="12" dur="1" fill="hold">
                                          <p:stCondLst>
                                            <p:cond delay="0"/>
                                          </p:stCondLst>
                                        </p:cTn>
                                        <p:tgtEl>
                                          <p:spTgt spid="138249"/>
                                        </p:tgtEl>
                                        <p:attrNameLst>
                                          <p:attrName>style.visibility</p:attrName>
                                        </p:attrNameLst>
                                      </p:cBhvr>
                                      <p:to>
                                        <p:strVal val="visible"/>
                                      </p:to>
                                    </p:set>
                                    <p:animEffect transition="in" filter="fade">
                                      <p:cBhvr>
                                        <p:cTn id="13" dur="2000"/>
                                        <p:tgtEl>
                                          <p:spTgt spid="138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A0F7CB1D-8204-487E-9843-A5360F79A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33375"/>
            <a:ext cx="33337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
        <p:nvSpPr>
          <p:cNvPr id="47107" name="Rettangolo 9">
            <a:extLst>
              <a:ext uri="{FF2B5EF4-FFF2-40B4-BE49-F238E27FC236}">
                <a16:creationId xmlns:a16="http://schemas.microsoft.com/office/drawing/2014/main" id="{F4CE4115-B981-4BDD-B7AB-85D546FBB1CC}"/>
              </a:ext>
            </a:extLst>
          </p:cNvPr>
          <p:cNvSpPr>
            <a:spLocks noChangeArrowheads="1"/>
          </p:cNvSpPr>
          <p:nvPr/>
        </p:nvSpPr>
        <p:spPr bwMode="auto">
          <a:xfrm>
            <a:off x="4067175" y="333375"/>
            <a:ext cx="44640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a:solidFill>
                  <a:srgbClr val="FF9900"/>
                </a:solidFill>
                <a:cs typeface="Tahoma" panose="020B0604030504040204" pitchFamily="34" charset="0"/>
              </a:rPr>
              <a:t>Lo spettro di assorbimento pi</a:t>
            </a:r>
            <a:r>
              <a:rPr lang="it-IT" altLang="it-IT" sz="1600" b="1">
                <a:solidFill>
                  <a:srgbClr val="FF9900"/>
                </a:solidFill>
                <a:latin typeface="Arial Black" panose="020B0A04020102020204" pitchFamily="34" charset="0"/>
                <a:cs typeface="Tahoma" panose="020B0604030504040204" pitchFamily="34" charset="0"/>
              </a:rPr>
              <a:t>ù</a:t>
            </a:r>
            <a:r>
              <a:rPr lang="it-IT" altLang="it-IT" sz="1600" b="1">
                <a:solidFill>
                  <a:srgbClr val="FF9900"/>
                </a:solidFill>
                <a:cs typeface="Tahoma" panose="020B0604030504040204" pitchFamily="34" charset="0"/>
              </a:rPr>
              <a:t> classico </a:t>
            </a:r>
            <a:r>
              <a:rPr lang="it-IT" altLang="it-IT" sz="1600" b="1">
                <a:solidFill>
                  <a:srgbClr val="FF9900"/>
                </a:solidFill>
                <a:latin typeface="Arial Black" panose="020B0A04020102020204" pitchFamily="34" charset="0"/>
                <a:cs typeface="Tahoma" panose="020B0604030504040204" pitchFamily="34" charset="0"/>
              </a:rPr>
              <a:t>è</a:t>
            </a:r>
            <a:r>
              <a:rPr lang="it-IT" altLang="it-IT" sz="1600" b="1">
                <a:solidFill>
                  <a:srgbClr val="FF9900"/>
                </a:solidFill>
                <a:cs typeface="Tahoma" panose="020B0604030504040204" pitchFamily="34" charset="0"/>
              </a:rPr>
              <a:t> proprio quello del nostro </a:t>
            </a:r>
            <a:r>
              <a:rPr lang="it-IT" altLang="it-IT" sz="1600" b="1">
                <a:solidFill>
                  <a:srgbClr val="FFFF66"/>
                </a:solidFill>
                <a:cs typeface="Tahoma" panose="020B0604030504040204" pitchFamily="34" charset="0"/>
              </a:rPr>
              <a:t>SOLE</a:t>
            </a:r>
            <a:r>
              <a:rPr lang="it-IT" altLang="it-IT" sz="1600" b="1">
                <a:solidFill>
                  <a:srgbClr val="FF9900"/>
                </a:solidFill>
                <a:cs typeface="Tahoma" panose="020B0604030504040204" pitchFamily="34" charset="0"/>
              </a:rPr>
              <a:t> .</a:t>
            </a:r>
          </a:p>
        </p:txBody>
      </p:sp>
      <p:pic>
        <p:nvPicPr>
          <p:cNvPr id="47108" name="Picture 4">
            <a:extLst>
              <a:ext uri="{FF2B5EF4-FFF2-40B4-BE49-F238E27FC236}">
                <a16:creationId xmlns:a16="http://schemas.microsoft.com/office/drawing/2014/main" id="{80FE47CD-0313-4115-BD18-9DD53CBFA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96975"/>
            <a:ext cx="532765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47109" name="Picture 5">
            <a:extLst>
              <a:ext uri="{FF2B5EF4-FFF2-40B4-BE49-F238E27FC236}">
                <a16:creationId xmlns:a16="http://schemas.microsoft.com/office/drawing/2014/main" id="{B66FC048-F531-4377-8C81-7F5A739383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1341438"/>
            <a:ext cx="32448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143367" name="Picture 7">
            <a:extLst>
              <a:ext uri="{FF2B5EF4-FFF2-40B4-BE49-F238E27FC236}">
                <a16:creationId xmlns:a16="http://schemas.microsoft.com/office/drawing/2014/main" id="{416FCFC2-5910-4289-95BF-16EF40D31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133600"/>
            <a:ext cx="863600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3367"/>
                                        </p:tgtEl>
                                        <p:attrNameLst>
                                          <p:attrName>style.visibility</p:attrName>
                                        </p:attrNameLst>
                                      </p:cBhvr>
                                      <p:to>
                                        <p:strVal val="visible"/>
                                      </p:to>
                                    </p:set>
                                    <p:anim calcmode="lin" valueType="num">
                                      <p:cBhvr additive="base">
                                        <p:cTn id="7" dur="500" fill="hold"/>
                                        <p:tgtEl>
                                          <p:spTgt spid="143367"/>
                                        </p:tgtEl>
                                        <p:attrNameLst>
                                          <p:attrName>ppt_x</p:attrName>
                                        </p:attrNameLst>
                                      </p:cBhvr>
                                      <p:tavLst>
                                        <p:tav tm="0">
                                          <p:val>
                                            <p:strVal val="#ppt_x"/>
                                          </p:val>
                                        </p:tav>
                                        <p:tav tm="100000">
                                          <p:val>
                                            <p:strVal val="#ppt_x"/>
                                          </p:val>
                                        </p:tav>
                                      </p:tavLst>
                                    </p:anim>
                                    <p:anim calcmode="lin" valueType="num">
                                      <p:cBhvr additive="base">
                                        <p:cTn id="8" dur="500" fill="hold"/>
                                        <p:tgtEl>
                                          <p:spTgt spid="1433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0A199A25-E24C-4295-92D0-F6B02F650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25463"/>
            <a:ext cx="9036050" cy="605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1">
            <a:extLst>
              <a:ext uri="{FF2B5EF4-FFF2-40B4-BE49-F238E27FC236}">
                <a16:creationId xmlns:a16="http://schemas.microsoft.com/office/drawing/2014/main" id="{CA3103D4-CD38-4961-9EC0-430CF26CF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76250"/>
            <a:ext cx="392906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49157" name="Picture 2">
            <a:extLst>
              <a:ext uri="{FF2B5EF4-FFF2-40B4-BE49-F238E27FC236}">
                <a16:creationId xmlns:a16="http://schemas.microsoft.com/office/drawing/2014/main" id="{616003B0-AA77-4784-9D57-BC922A834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412875"/>
            <a:ext cx="5643562"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49159" name="Picture 7">
            <a:extLst>
              <a:ext uri="{FF2B5EF4-FFF2-40B4-BE49-F238E27FC236}">
                <a16:creationId xmlns:a16="http://schemas.microsoft.com/office/drawing/2014/main" id="{C4B49394-23CD-4959-BA2D-B39A73D84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5805488"/>
            <a:ext cx="90297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99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Rettangolo 9">
            <a:extLst>
              <a:ext uri="{FF2B5EF4-FFF2-40B4-BE49-F238E27FC236}">
                <a16:creationId xmlns:a16="http://schemas.microsoft.com/office/drawing/2014/main" id="{6AA0F0CA-8D66-44F0-9512-C9627205476B}"/>
              </a:ext>
            </a:extLst>
          </p:cNvPr>
          <p:cNvSpPr>
            <a:spLocks noChangeArrowheads="1"/>
          </p:cNvSpPr>
          <p:nvPr/>
        </p:nvSpPr>
        <p:spPr bwMode="auto">
          <a:xfrm>
            <a:off x="4140200" y="404813"/>
            <a:ext cx="464343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a:solidFill>
                  <a:srgbClr val="FF9900"/>
                </a:solidFill>
                <a:cs typeface="Tahoma" panose="020B0604030504040204" pitchFamily="34" charset="0"/>
              </a:rPr>
              <a:t>Generato come abbiamo visto da gas eccitato osservato sullo sfondo del cielo buio, è caratteristico delle nebulose ed in particolare delle nebulosa planetarie. </a:t>
            </a:r>
          </a:p>
        </p:txBody>
      </p:sp>
      <p:sp>
        <p:nvSpPr>
          <p:cNvPr id="49161" name="Line 9">
            <a:extLst>
              <a:ext uri="{FF2B5EF4-FFF2-40B4-BE49-F238E27FC236}">
                <a16:creationId xmlns:a16="http://schemas.microsoft.com/office/drawing/2014/main" id="{849AA45F-EB8D-44FA-B604-B54800699E46}"/>
              </a:ext>
            </a:extLst>
          </p:cNvPr>
          <p:cNvSpPr>
            <a:spLocks noChangeShapeType="1"/>
          </p:cNvSpPr>
          <p:nvPr/>
        </p:nvSpPr>
        <p:spPr bwMode="auto">
          <a:xfrm>
            <a:off x="5651500" y="4292600"/>
            <a:ext cx="1944688" cy="1441450"/>
          </a:xfrm>
          <a:prstGeom prst="line">
            <a:avLst/>
          </a:prstGeom>
          <a:noFill/>
          <a:ln w="25400">
            <a:solidFill>
              <a:srgbClr val="FF99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9161"/>
                                        </p:tgtEl>
                                        <p:attrNameLst>
                                          <p:attrName>style.visibility</p:attrName>
                                        </p:attrNameLst>
                                      </p:cBhvr>
                                      <p:to>
                                        <p:strVal val="visible"/>
                                      </p:to>
                                    </p:set>
                                    <p:animEffect transition="in" filter="fade">
                                      <p:cBhvr>
                                        <p:cTn id="7" dur="2000"/>
                                        <p:tgtEl>
                                          <p:spTgt spid="49161"/>
                                        </p:tgtEl>
                                      </p:cBhvr>
                                    </p:animEffect>
                                  </p:childTnLst>
                                </p:cTn>
                              </p:par>
                              <p:par>
                                <p:cTn id="8" presetID="10" presetClass="entr" presetSubtype="0" fill="hold" nodeType="withEffect">
                                  <p:stCondLst>
                                    <p:cond delay="0"/>
                                  </p:stCondLst>
                                  <p:childTnLst>
                                    <p:set>
                                      <p:cBhvr>
                                        <p:cTn id="9" dur="1" fill="hold">
                                          <p:stCondLst>
                                            <p:cond delay="0"/>
                                          </p:stCondLst>
                                        </p:cTn>
                                        <p:tgtEl>
                                          <p:spTgt spid="49159"/>
                                        </p:tgtEl>
                                        <p:attrNameLst>
                                          <p:attrName>style.visibility</p:attrName>
                                        </p:attrNameLst>
                                      </p:cBhvr>
                                      <p:to>
                                        <p:strVal val="visible"/>
                                      </p:to>
                                    </p:set>
                                    <p:animEffect transition="in" filter="fade">
                                      <p:cBhvr>
                                        <p:cTn id="10" dur="2000"/>
                                        <p:tgtEl>
                                          <p:spTgt spid="49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2">
            <a:extLst>
              <a:ext uri="{FF2B5EF4-FFF2-40B4-BE49-F238E27FC236}">
                <a16:creationId xmlns:a16="http://schemas.microsoft.com/office/drawing/2014/main" id="{1405ABF6-65B1-492D-AEC9-778ABFCBF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692696"/>
            <a:ext cx="632460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50180" name="Picture 1">
            <a:extLst>
              <a:ext uri="{FF2B5EF4-FFF2-40B4-BE49-F238E27FC236}">
                <a16:creationId xmlns:a16="http://schemas.microsoft.com/office/drawing/2014/main" id="{A53F5976-6AD1-47DF-BA43-46C72952E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
            <a:ext cx="32861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EFAAACF-DBC1-469E-9CBC-FC8602D939A9}"/>
              </a:ext>
            </a:extLst>
          </p:cNvPr>
          <p:cNvPicPr>
            <a:picLocks noChangeAspect="1"/>
          </p:cNvPicPr>
          <p:nvPr/>
        </p:nvPicPr>
        <p:blipFill>
          <a:blip r:embed="rId2"/>
          <a:stretch>
            <a:fillRect/>
          </a:stretch>
        </p:blipFill>
        <p:spPr>
          <a:xfrm>
            <a:off x="395537" y="116632"/>
            <a:ext cx="2592288" cy="3720452"/>
          </a:xfrm>
          <a:prstGeom prst="rect">
            <a:avLst/>
          </a:prstGeom>
        </p:spPr>
      </p:pic>
      <p:pic>
        <p:nvPicPr>
          <p:cNvPr id="5" name="Immagine 4">
            <a:extLst>
              <a:ext uri="{FF2B5EF4-FFF2-40B4-BE49-F238E27FC236}">
                <a16:creationId xmlns:a16="http://schemas.microsoft.com/office/drawing/2014/main" id="{EE338F79-880C-4324-8F38-A16325B31A47}"/>
              </a:ext>
            </a:extLst>
          </p:cNvPr>
          <p:cNvPicPr>
            <a:picLocks noChangeAspect="1"/>
          </p:cNvPicPr>
          <p:nvPr/>
        </p:nvPicPr>
        <p:blipFill>
          <a:blip r:embed="rId3"/>
          <a:stretch>
            <a:fillRect/>
          </a:stretch>
        </p:blipFill>
        <p:spPr>
          <a:xfrm>
            <a:off x="4606522" y="81365"/>
            <a:ext cx="4409622" cy="5877272"/>
          </a:xfrm>
          <a:prstGeom prst="rect">
            <a:avLst/>
          </a:prstGeom>
        </p:spPr>
      </p:pic>
      <p:pic>
        <p:nvPicPr>
          <p:cNvPr id="7" name="Immagine 6">
            <a:extLst>
              <a:ext uri="{FF2B5EF4-FFF2-40B4-BE49-F238E27FC236}">
                <a16:creationId xmlns:a16="http://schemas.microsoft.com/office/drawing/2014/main" id="{1D1AB173-FDCF-4B1D-82BE-F24A8054873E}"/>
              </a:ext>
            </a:extLst>
          </p:cNvPr>
          <p:cNvPicPr>
            <a:picLocks noChangeAspect="1"/>
          </p:cNvPicPr>
          <p:nvPr/>
        </p:nvPicPr>
        <p:blipFill>
          <a:blip r:embed="rId4"/>
          <a:stretch>
            <a:fillRect/>
          </a:stretch>
        </p:blipFill>
        <p:spPr>
          <a:xfrm>
            <a:off x="899592" y="1078468"/>
            <a:ext cx="4955291" cy="5517232"/>
          </a:xfrm>
          <a:prstGeom prst="rect">
            <a:avLst/>
          </a:prstGeom>
        </p:spPr>
      </p:pic>
      <p:sp>
        <p:nvSpPr>
          <p:cNvPr id="8" name="Rectangle 2">
            <a:extLst>
              <a:ext uri="{FF2B5EF4-FFF2-40B4-BE49-F238E27FC236}">
                <a16:creationId xmlns:a16="http://schemas.microsoft.com/office/drawing/2014/main" id="{F1C94CF0-4125-44BD-A3C1-1637420F7FFF}"/>
              </a:ext>
            </a:extLst>
          </p:cNvPr>
          <p:cNvSpPr txBox="1">
            <a:spLocks noChangeArrowheads="1"/>
          </p:cNvSpPr>
          <p:nvPr/>
        </p:nvSpPr>
        <p:spPr bwMode="auto">
          <a:xfrm>
            <a:off x="3094354" y="136382"/>
            <a:ext cx="151216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200" kern="1200">
                <a:solidFill>
                  <a:schemeClr val="accent1"/>
                </a:solidFill>
                <a:latin typeface="+mj-lt"/>
                <a:ea typeface="MS PGothic" pitchFamily="34" charset="-128"/>
                <a:cs typeface="ＭＳ Ｐゴシック" charset="-128"/>
              </a:defRPr>
            </a:lvl1pPr>
            <a:lvl2pPr algn="ctr" rtl="0" eaLnBrk="0" fontAlgn="base" hangingPunct="0">
              <a:spcBef>
                <a:spcPct val="0"/>
              </a:spcBef>
              <a:spcAft>
                <a:spcPct val="0"/>
              </a:spcAft>
              <a:defRPr sz="4200">
                <a:solidFill>
                  <a:schemeClr val="accent1"/>
                </a:solidFill>
                <a:latin typeface="Century Gothic" charset="0"/>
                <a:ea typeface="MS PGothic" pitchFamily="34" charset="-128"/>
                <a:cs typeface="ＭＳ Ｐゴシック" charset="-128"/>
              </a:defRPr>
            </a:lvl2pPr>
            <a:lvl3pPr algn="ctr" rtl="0" eaLnBrk="0" fontAlgn="base" hangingPunct="0">
              <a:spcBef>
                <a:spcPct val="0"/>
              </a:spcBef>
              <a:spcAft>
                <a:spcPct val="0"/>
              </a:spcAft>
              <a:defRPr sz="4200">
                <a:solidFill>
                  <a:schemeClr val="accent1"/>
                </a:solidFill>
                <a:latin typeface="Century Gothic" charset="0"/>
                <a:ea typeface="MS PGothic" pitchFamily="34" charset="-128"/>
                <a:cs typeface="ＭＳ Ｐゴシック" charset="-128"/>
              </a:defRPr>
            </a:lvl3pPr>
            <a:lvl4pPr algn="ctr" rtl="0" eaLnBrk="0" fontAlgn="base" hangingPunct="0">
              <a:spcBef>
                <a:spcPct val="0"/>
              </a:spcBef>
              <a:spcAft>
                <a:spcPct val="0"/>
              </a:spcAft>
              <a:defRPr sz="4200">
                <a:solidFill>
                  <a:schemeClr val="accent1"/>
                </a:solidFill>
                <a:latin typeface="Century Gothic" charset="0"/>
                <a:ea typeface="MS PGothic" pitchFamily="34" charset="-128"/>
                <a:cs typeface="ＭＳ Ｐゴシック" charset="-128"/>
              </a:defRPr>
            </a:lvl4pPr>
            <a:lvl5pPr algn="ctr" rtl="0" eaLnBrk="0" fontAlgn="base" hangingPunct="0">
              <a:spcBef>
                <a:spcPct val="0"/>
              </a:spcBef>
              <a:spcAft>
                <a:spcPct val="0"/>
              </a:spcAft>
              <a:defRPr sz="4200">
                <a:solidFill>
                  <a:schemeClr val="accent1"/>
                </a:solidFill>
                <a:latin typeface="Century Gothic" charset="0"/>
                <a:ea typeface="MS PGothic" pitchFamily="34" charset="-128"/>
                <a:cs typeface="ＭＳ Ｐゴシック" charset="-128"/>
              </a:defRPr>
            </a:lvl5pPr>
            <a:lvl6pPr marL="4572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6pPr>
            <a:lvl7pPr marL="9144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7pPr>
            <a:lvl8pPr marL="13716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8pPr>
            <a:lvl9pPr marL="18288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9pPr>
          </a:lstStyle>
          <a:p>
            <a:pPr algn="l" defTabSz="914400" eaLnBrk="1" hangingPunct="1">
              <a:defRPr/>
            </a:pPr>
            <a:r>
              <a:rPr lang="it-IT" sz="4000" b="1" i="1" dirty="0">
                <a:solidFill>
                  <a:srgbClr val="CCECFF"/>
                </a:solidFill>
                <a:effectLst>
                  <a:outerShdw blurRad="38100" dist="38100" dir="2700000" algn="tl">
                    <a:srgbClr val="FFFFFF"/>
                  </a:outerShdw>
                </a:effectLst>
                <a:latin typeface="Times New Roman" pitchFamily="18" charset="0"/>
              </a:rPr>
              <a:t>1991</a:t>
            </a:r>
          </a:p>
        </p:txBody>
      </p:sp>
    </p:spTree>
    <p:extLst>
      <p:ext uri="{BB962C8B-B14F-4D97-AF65-F5344CB8AC3E}">
        <p14:creationId xmlns:p14="http://schemas.microsoft.com/office/powerpoint/2010/main" val="93940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2">
            <a:extLst>
              <a:ext uri="{FF2B5EF4-FFF2-40B4-BE49-F238E27FC236}">
                <a16:creationId xmlns:a16="http://schemas.microsoft.com/office/drawing/2014/main" id="{8A657968-B530-46C9-98E4-7519D8B2D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80" y="162719"/>
            <a:ext cx="8701087" cy="653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730DA27D-5F88-4088-BBC8-0EDA7A3F6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14313"/>
            <a:ext cx="33051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
        <p:nvSpPr>
          <p:cNvPr id="52227" name="Rettangolo 9">
            <a:extLst>
              <a:ext uri="{FF2B5EF4-FFF2-40B4-BE49-F238E27FC236}">
                <a16:creationId xmlns:a16="http://schemas.microsoft.com/office/drawing/2014/main" id="{27E8E547-1239-4755-B202-13F7A02CF8F5}"/>
              </a:ext>
            </a:extLst>
          </p:cNvPr>
          <p:cNvSpPr>
            <a:spLocks noChangeArrowheads="1"/>
          </p:cNvSpPr>
          <p:nvPr/>
        </p:nvSpPr>
        <p:spPr bwMode="auto">
          <a:xfrm>
            <a:off x="4143375" y="500063"/>
            <a:ext cx="464343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rgbClr val="FF9900"/>
                </a:solidFill>
                <a:cs typeface="Tahoma" panose="020B0604030504040204" pitchFamily="34" charset="0"/>
              </a:rPr>
              <a:t>Generato da stelle peculiari, molto calde e con atmosfere così estese ed eccitate che entrambi gli spettri diventano visibili (stelle </a:t>
            </a:r>
            <a:r>
              <a:rPr lang="it-IT" altLang="it-IT" sz="1600" b="1" dirty="0" err="1">
                <a:solidFill>
                  <a:srgbClr val="FF9900"/>
                </a:solidFill>
                <a:cs typeface="Tahoma" panose="020B0604030504040204" pitchFamily="34" charset="0"/>
              </a:rPr>
              <a:t>Wolf</a:t>
            </a:r>
            <a:r>
              <a:rPr lang="it-IT" altLang="it-IT" sz="1600" b="1" dirty="0">
                <a:solidFill>
                  <a:srgbClr val="FF9900"/>
                </a:solidFill>
                <a:cs typeface="Tahoma" panose="020B0604030504040204" pitchFamily="34" charset="0"/>
              </a:rPr>
              <a:t> </a:t>
            </a:r>
            <a:r>
              <a:rPr lang="it-IT" altLang="it-IT" sz="1600" b="1" dirty="0" err="1">
                <a:solidFill>
                  <a:srgbClr val="FF9900"/>
                </a:solidFill>
                <a:cs typeface="Tahoma" panose="020B0604030504040204" pitchFamily="34" charset="0"/>
              </a:rPr>
              <a:t>Rayet</a:t>
            </a:r>
            <a:r>
              <a:rPr lang="it-IT" altLang="it-IT" sz="1600" b="1" dirty="0">
                <a:solidFill>
                  <a:srgbClr val="FF9900"/>
                </a:solidFill>
                <a:cs typeface="Tahoma" panose="020B0604030504040204" pitchFamily="34" charset="0"/>
              </a:rPr>
              <a:t>, </a:t>
            </a:r>
            <a:r>
              <a:rPr lang="it-IT" altLang="it-IT" sz="1600" b="1" dirty="0" err="1">
                <a:solidFill>
                  <a:srgbClr val="FF9900"/>
                </a:solidFill>
                <a:cs typeface="Tahoma" panose="020B0604030504040204" pitchFamily="34" charset="0"/>
              </a:rPr>
              <a:t>Novae</a:t>
            </a:r>
            <a:r>
              <a:rPr lang="it-IT" altLang="it-IT" sz="1600" b="1" dirty="0">
                <a:solidFill>
                  <a:srgbClr val="FF9900"/>
                </a:solidFill>
                <a:cs typeface="Tahoma" panose="020B0604030504040204" pitchFamily="34" charset="0"/>
              </a:rPr>
              <a:t>, ecc..). </a:t>
            </a:r>
          </a:p>
        </p:txBody>
      </p:sp>
      <p:pic>
        <p:nvPicPr>
          <p:cNvPr id="52228" name="Picture 3">
            <a:extLst>
              <a:ext uri="{FF2B5EF4-FFF2-40B4-BE49-F238E27FC236}">
                <a16:creationId xmlns:a16="http://schemas.microsoft.com/office/drawing/2014/main" id="{7D41817C-CFEE-4D44-BC4A-E67208F95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844675"/>
            <a:ext cx="44386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52230" name="Picture 6">
            <a:extLst>
              <a:ext uri="{FF2B5EF4-FFF2-40B4-BE49-F238E27FC236}">
                <a16:creationId xmlns:a16="http://schemas.microsoft.com/office/drawing/2014/main" id="{19003F2F-DEA6-40BB-B320-200D6A64B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852738"/>
            <a:ext cx="3121025" cy="16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99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2">
            <a:extLst>
              <a:ext uri="{FF2B5EF4-FFF2-40B4-BE49-F238E27FC236}">
                <a16:creationId xmlns:a16="http://schemas.microsoft.com/office/drawing/2014/main" id="{345A3D0F-7DD1-4AE6-909C-AD1D6CDEA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208997"/>
            <a:ext cx="84201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pic>
        <p:nvPicPr>
          <p:cNvPr id="53253" name="Picture 5">
            <a:extLst>
              <a:ext uri="{FF2B5EF4-FFF2-40B4-BE49-F238E27FC236}">
                <a16:creationId xmlns:a16="http://schemas.microsoft.com/office/drawing/2014/main" id="{E13A1F3E-2775-41A3-8628-DA3D981B3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5876925"/>
            <a:ext cx="90201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99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4" name="Line 6">
            <a:extLst>
              <a:ext uri="{FF2B5EF4-FFF2-40B4-BE49-F238E27FC236}">
                <a16:creationId xmlns:a16="http://schemas.microsoft.com/office/drawing/2014/main" id="{8D8EAF14-A335-4EAC-B104-8C190A98E09C}"/>
              </a:ext>
            </a:extLst>
          </p:cNvPr>
          <p:cNvSpPr>
            <a:spLocks noChangeShapeType="1"/>
          </p:cNvSpPr>
          <p:nvPr/>
        </p:nvSpPr>
        <p:spPr bwMode="auto">
          <a:xfrm>
            <a:off x="4716463" y="3716338"/>
            <a:ext cx="2160587" cy="2089150"/>
          </a:xfrm>
          <a:prstGeom prst="line">
            <a:avLst/>
          </a:prstGeom>
          <a:noFill/>
          <a:ln w="25400">
            <a:solidFill>
              <a:srgbClr val="FF99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fade">
                                      <p:cBhvr>
                                        <p:cTn id="7" dur="2000"/>
                                        <p:tgtEl>
                                          <p:spTgt spid="53253"/>
                                        </p:tgtEl>
                                      </p:cBhvr>
                                    </p:animEffect>
                                  </p:childTnLst>
                                </p:cTn>
                              </p:par>
                              <p:par>
                                <p:cTn id="8" presetID="10" presetClass="entr" presetSubtype="0" fill="hold" nodeType="withEffect">
                                  <p:stCondLst>
                                    <p:cond delay="0"/>
                                  </p:stCondLst>
                                  <p:childTnLst>
                                    <p:set>
                                      <p:cBhvr>
                                        <p:cTn id="9" dur="1" fill="hold">
                                          <p:stCondLst>
                                            <p:cond delay="0"/>
                                          </p:stCondLst>
                                        </p:cTn>
                                        <p:tgtEl>
                                          <p:spTgt spid="53254"/>
                                        </p:tgtEl>
                                        <p:attrNameLst>
                                          <p:attrName>style.visibility</p:attrName>
                                        </p:attrNameLst>
                                      </p:cBhvr>
                                      <p:to>
                                        <p:strVal val="visible"/>
                                      </p:to>
                                    </p:set>
                                    <p:animEffect transition="in" filter="fade">
                                      <p:cBhvr>
                                        <p:cTn id="10" dur="2000"/>
                                        <p:tgtEl>
                                          <p:spTgt spid="53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9">
            <a:extLst>
              <a:ext uri="{FF2B5EF4-FFF2-40B4-BE49-F238E27FC236}">
                <a16:creationId xmlns:a16="http://schemas.microsoft.com/office/drawing/2014/main" id="{A922E0CA-0DDD-420C-9895-12D8302F9001}"/>
              </a:ext>
            </a:extLst>
          </p:cNvPr>
          <p:cNvSpPr>
            <a:spLocks noChangeArrowheads="1"/>
          </p:cNvSpPr>
          <p:nvPr/>
        </p:nvSpPr>
        <p:spPr bwMode="auto">
          <a:xfrm>
            <a:off x="4509123" y="692696"/>
            <a:ext cx="4527374"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b="1" dirty="0">
                <a:solidFill>
                  <a:schemeClr val="tx1">
                    <a:lumMod val="75000"/>
                  </a:schemeClr>
                </a:solidFill>
                <a:effectLst/>
                <a:latin typeface="Arial Narrow" panose="020B0606020202030204" pitchFamily="34" charset="0"/>
                <a:ea typeface="Arial" panose="020B0604020202020204" pitchFamily="34" charset="0"/>
                <a:cs typeface="Times New Roman" panose="02020603050405020304" pitchFamily="18" charset="0"/>
              </a:rPr>
              <a:t>A parità di sorgente, </a:t>
            </a:r>
            <a:r>
              <a:rPr lang="it-IT" b="1" dirty="0">
                <a:solidFill>
                  <a:srgbClr val="FF9900"/>
                </a:solidFill>
                <a:effectLst/>
                <a:latin typeface="Arial Narrow" panose="020B0606020202030204" pitchFamily="34" charset="0"/>
                <a:ea typeface="Arial" panose="020B0604020202020204" pitchFamily="34" charset="0"/>
                <a:cs typeface="Times New Roman" panose="02020603050405020304" pitchFamily="18" charset="0"/>
              </a:rPr>
              <a:t>il prisma genera immagini più luminose perché convoglia tutta la luce della sorgente in un unico spettro</a:t>
            </a:r>
            <a:r>
              <a:rPr lang="it-IT" b="1" dirty="0">
                <a:solidFill>
                  <a:schemeClr val="tx1">
                    <a:lumMod val="75000"/>
                  </a:schemeClr>
                </a:solidFill>
                <a:effectLst/>
                <a:latin typeface="Arial Narrow" panose="020B0606020202030204" pitchFamily="34" charset="0"/>
                <a:ea typeface="Arial" panose="020B0604020202020204" pitchFamily="34" charset="0"/>
                <a:cs typeface="Times New Roman" panose="02020603050405020304" pitchFamily="18" charset="0"/>
              </a:rPr>
              <a:t>, </a:t>
            </a:r>
            <a:r>
              <a:rPr lang="it-IT" b="1" dirty="0">
                <a:solidFill>
                  <a:srgbClr val="66CCFF"/>
                </a:solidFill>
                <a:effectLst/>
                <a:latin typeface="Arial Narrow" panose="020B0606020202030204" pitchFamily="34" charset="0"/>
                <a:ea typeface="Arial" panose="020B0604020202020204" pitchFamily="34" charset="0"/>
                <a:cs typeface="Times New Roman" panose="02020603050405020304" pitchFamily="18" charset="0"/>
              </a:rPr>
              <a:t>mentre il reticolo genera una serie di spettri - via via sempre più deboli amano a mano che ci allontana dell’immagine di “Ordine Uno” </a:t>
            </a:r>
            <a:r>
              <a:rPr lang="it-IT" b="1" dirty="0">
                <a:solidFill>
                  <a:schemeClr val="tx1">
                    <a:lumMod val="75000"/>
                  </a:schemeClr>
                </a:solidFill>
                <a:effectLst/>
                <a:latin typeface="Arial Narrow" panose="020B0606020202030204" pitchFamily="34" charset="0"/>
                <a:ea typeface="Arial" panose="020B0604020202020204" pitchFamily="34" charset="0"/>
                <a:cs typeface="Times New Roman" panose="02020603050405020304" pitchFamily="18" charset="0"/>
              </a:rPr>
              <a:t>e viene costruito in modo tale che uno dei due spettri di “Ordine uno” sia il più luminoso possibile per essere utilizzato.</a:t>
            </a:r>
          </a:p>
          <a:p>
            <a:pPr algn="just" eaLnBrk="1" hangingPunct="1"/>
            <a:endParaRPr lang="it-IT" b="1" dirty="0">
              <a:solidFill>
                <a:schemeClr val="tx1">
                  <a:lumMod val="75000"/>
                </a:schemeClr>
              </a:solidFill>
              <a:latin typeface="Arial Narrow" panose="020B0606020202030204" pitchFamily="34" charset="0"/>
              <a:ea typeface="Arial" panose="020B0604020202020204" pitchFamily="34" charset="0"/>
              <a:cs typeface="Times New Roman" panose="02020603050405020304" pitchFamily="18" charset="0"/>
            </a:endParaRPr>
          </a:p>
          <a:p>
            <a:pPr algn="just" eaLnBrk="1" hangingPunct="1"/>
            <a:r>
              <a:rPr lang="it-IT" b="1" dirty="0">
                <a:solidFill>
                  <a:schemeClr val="tx1">
                    <a:lumMod val="75000"/>
                  </a:schemeClr>
                </a:solidFill>
                <a:effectLst/>
                <a:latin typeface="Arial Narrow" panose="020B0606020202030204" pitchFamily="34" charset="0"/>
                <a:ea typeface="Arial" panose="020B0604020202020204" pitchFamily="34" charset="0"/>
                <a:cs typeface="Times New Roman" panose="02020603050405020304" pitchFamily="18" charset="0"/>
              </a:rPr>
              <a:t>Sulla base di questa premessa, sembrerebbe più sensato utilizzare lo spettro generato da un prisma in quanto più luminoso. </a:t>
            </a:r>
            <a:endParaRPr lang="it-IT" altLang="it-IT" b="1" dirty="0">
              <a:solidFill>
                <a:schemeClr val="tx1">
                  <a:lumMod val="75000"/>
                </a:schemeClr>
              </a:solidFill>
              <a:latin typeface="Arial Narrow" panose="020B0606020202030204" pitchFamily="34" charset="0"/>
              <a:cs typeface="Tahoma" panose="020B0604030504040204" pitchFamily="34" charset="0"/>
            </a:endParaRPr>
          </a:p>
        </p:txBody>
      </p:sp>
      <p:pic>
        <p:nvPicPr>
          <p:cNvPr id="5" name="Immagine 4">
            <a:extLst>
              <a:ext uri="{FF2B5EF4-FFF2-40B4-BE49-F238E27FC236}">
                <a16:creationId xmlns:a16="http://schemas.microsoft.com/office/drawing/2014/main" id="{19ECFE96-4DAE-4C1E-B358-9E1DAE8A72C2}"/>
              </a:ext>
            </a:extLst>
          </p:cNvPr>
          <p:cNvPicPr>
            <a:picLocks noChangeAspect="1"/>
          </p:cNvPicPr>
          <p:nvPr/>
        </p:nvPicPr>
        <p:blipFill>
          <a:blip r:embed="rId2"/>
          <a:stretch>
            <a:fillRect/>
          </a:stretch>
        </p:blipFill>
        <p:spPr>
          <a:xfrm>
            <a:off x="252782" y="155131"/>
            <a:ext cx="3984833" cy="5439741"/>
          </a:xfrm>
          <a:prstGeom prst="rect">
            <a:avLst/>
          </a:prstGeom>
        </p:spPr>
      </p:pic>
      <p:sp>
        <p:nvSpPr>
          <p:cNvPr id="8" name="Rettangolo 9">
            <a:extLst>
              <a:ext uri="{FF2B5EF4-FFF2-40B4-BE49-F238E27FC236}">
                <a16:creationId xmlns:a16="http://schemas.microsoft.com/office/drawing/2014/main" id="{DE5787E5-BFC4-4C1D-A817-3CE35718DECB}"/>
              </a:ext>
            </a:extLst>
          </p:cNvPr>
          <p:cNvSpPr>
            <a:spLocks noChangeArrowheads="1"/>
          </p:cNvSpPr>
          <p:nvPr/>
        </p:nvSpPr>
        <p:spPr bwMode="auto">
          <a:xfrm>
            <a:off x="252782" y="260648"/>
            <a:ext cx="4643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2800" b="1" i="1" dirty="0">
                <a:solidFill>
                  <a:srgbClr val="00B0F0"/>
                </a:solidFill>
                <a:latin typeface="Bahnschrift SemiBold SemiConden" panose="020B0502040204020203" pitchFamily="34" charset="0"/>
                <a:cs typeface="Tahoma" panose="020B0604030504040204" pitchFamily="34" charset="0"/>
              </a:rPr>
              <a:t>Meglio il prisma o il reticolo?</a:t>
            </a:r>
          </a:p>
        </p:txBody>
      </p:sp>
      <p:pic>
        <p:nvPicPr>
          <p:cNvPr id="11" name="Immagine 10">
            <a:extLst>
              <a:ext uri="{FF2B5EF4-FFF2-40B4-BE49-F238E27FC236}">
                <a16:creationId xmlns:a16="http://schemas.microsoft.com/office/drawing/2014/main" id="{85C4AABB-D830-4364-94D0-33FF6760A43E}"/>
              </a:ext>
            </a:extLst>
          </p:cNvPr>
          <p:cNvPicPr>
            <a:picLocks noChangeAspect="1"/>
          </p:cNvPicPr>
          <p:nvPr/>
        </p:nvPicPr>
        <p:blipFill>
          <a:blip r:embed="rId3"/>
          <a:stretch>
            <a:fillRect/>
          </a:stretch>
        </p:blipFill>
        <p:spPr>
          <a:xfrm>
            <a:off x="679352" y="5126848"/>
            <a:ext cx="8208912" cy="1125016"/>
          </a:xfrm>
          <a:prstGeom prst="rect">
            <a:avLst/>
          </a:prstGeom>
        </p:spPr>
      </p:pic>
    </p:spTree>
    <p:extLst>
      <p:ext uri="{BB962C8B-B14F-4D97-AF65-F5344CB8AC3E}">
        <p14:creationId xmlns:p14="http://schemas.microsoft.com/office/powerpoint/2010/main" val="10661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6B49A51-FBD6-47B5-99F0-DFCFB7CAF887}"/>
              </a:ext>
            </a:extLst>
          </p:cNvPr>
          <p:cNvPicPr>
            <a:picLocks noChangeAspect="1"/>
          </p:cNvPicPr>
          <p:nvPr/>
        </p:nvPicPr>
        <p:blipFill>
          <a:blip r:embed="rId2"/>
          <a:stretch>
            <a:fillRect/>
          </a:stretch>
        </p:blipFill>
        <p:spPr>
          <a:xfrm>
            <a:off x="1354919" y="5668174"/>
            <a:ext cx="7452320" cy="1021326"/>
          </a:xfrm>
          <a:prstGeom prst="rect">
            <a:avLst/>
          </a:prstGeom>
        </p:spPr>
      </p:pic>
      <p:pic>
        <p:nvPicPr>
          <p:cNvPr id="7" name="Immagine 6">
            <a:extLst>
              <a:ext uri="{FF2B5EF4-FFF2-40B4-BE49-F238E27FC236}">
                <a16:creationId xmlns:a16="http://schemas.microsoft.com/office/drawing/2014/main" id="{C04E1DB8-33F1-4B7C-8166-AE4B79AD32BE}"/>
              </a:ext>
            </a:extLst>
          </p:cNvPr>
          <p:cNvPicPr>
            <a:picLocks noChangeAspect="1"/>
          </p:cNvPicPr>
          <p:nvPr/>
        </p:nvPicPr>
        <p:blipFill>
          <a:blip r:embed="rId3"/>
          <a:stretch>
            <a:fillRect/>
          </a:stretch>
        </p:blipFill>
        <p:spPr>
          <a:xfrm>
            <a:off x="4913784" y="2691500"/>
            <a:ext cx="3904312" cy="2232248"/>
          </a:xfrm>
          <a:prstGeom prst="rect">
            <a:avLst/>
          </a:prstGeom>
        </p:spPr>
      </p:pic>
      <p:pic>
        <p:nvPicPr>
          <p:cNvPr id="11" name="Immagine 10">
            <a:extLst>
              <a:ext uri="{FF2B5EF4-FFF2-40B4-BE49-F238E27FC236}">
                <a16:creationId xmlns:a16="http://schemas.microsoft.com/office/drawing/2014/main" id="{F3433914-C8F4-4AC2-AD52-359606EBB70F}"/>
              </a:ext>
            </a:extLst>
          </p:cNvPr>
          <p:cNvPicPr>
            <a:picLocks noChangeAspect="1"/>
          </p:cNvPicPr>
          <p:nvPr/>
        </p:nvPicPr>
        <p:blipFill>
          <a:blip r:embed="rId4"/>
          <a:stretch>
            <a:fillRect/>
          </a:stretch>
        </p:blipFill>
        <p:spPr>
          <a:xfrm>
            <a:off x="683568" y="234848"/>
            <a:ext cx="5976664" cy="2088232"/>
          </a:xfrm>
          <a:prstGeom prst="rect">
            <a:avLst/>
          </a:prstGeom>
        </p:spPr>
      </p:pic>
      <p:sp>
        <p:nvSpPr>
          <p:cNvPr id="12" name="Rettangolo 9">
            <a:extLst>
              <a:ext uri="{FF2B5EF4-FFF2-40B4-BE49-F238E27FC236}">
                <a16:creationId xmlns:a16="http://schemas.microsoft.com/office/drawing/2014/main" id="{E259CA99-8E81-4222-8323-762747EF956B}"/>
              </a:ext>
            </a:extLst>
          </p:cNvPr>
          <p:cNvSpPr>
            <a:spLocks noChangeArrowheads="1"/>
          </p:cNvSpPr>
          <p:nvPr/>
        </p:nvSpPr>
        <p:spPr bwMode="auto">
          <a:xfrm>
            <a:off x="179512" y="2968494"/>
            <a:ext cx="452737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b="1" dirty="0">
                <a:solidFill>
                  <a:schemeClr val="tx1">
                    <a:lumMod val="75000"/>
                  </a:schemeClr>
                </a:solidFill>
                <a:latin typeface="Arial Narrow" panose="020B0606020202030204" pitchFamily="34" charset="0"/>
                <a:ea typeface="Arial" panose="020B0604020202020204" pitchFamily="34" charset="0"/>
                <a:cs typeface="Times New Roman" panose="02020603050405020304" pitchFamily="18" charset="0"/>
              </a:rPr>
              <a:t>S</a:t>
            </a:r>
            <a:r>
              <a:rPr lang="it-IT" b="1" dirty="0">
                <a:solidFill>
                  <a:schemeClr val="tx1">
                    <a:lumMod val="75000"/>
                  </a:schemeClr>
                </a:solidFill>
                <a:effectLst/>
                <a:latin typeface="Arial Narrow" panose="020B0606020202030204" pitchFamily="34" charset="0"/>
                <a:ea typeface="Arial" panose="020B0604020202020204" pitchFamily="34" charset="0"/>
                <a:cs typeface="Times New Roman" panose="02020603050405020304" pitchFamily="18" charset="0"/>
              </a:rPr>
              <a:t>i preferisce invece utilizzare il </a:t>
            </a:r>
            <a:r>
              <a:rPr lang="it-IT" b="1" dirty="0">
                <a:solidFill>
                  <a:srgbClr val="FF0000"/>
                </a:solidFill>
                <a:effectLst/>
                <a:latin typeface="Arial Narrow" panose="020B0606020202030204" pitchFamily="34" charset="0"/>
                <a:ea typeface="Arial" panose="020B0604020202020204" pitchFamily="34" charset="0"/>
                <a:cs typeface="Times New Roman" panose="02020603050405020304" pitchFamily="18" charset="0"/>
              </a:rPr>
              <a:t>RETICOLO</a:t>
            </a:r>
            <a:r>
              <a:rPr lang="it-IT" b="1" dirty="0">
                <a:solidFill>
                  <a:schemeClr val="tx1">
                    <a:lumMod val="75000"/>
                  </a:schemeClr>
                </a:solidFill>
                <a:effectLst/>
                <a:latin typeface="Arial Narrow" panose="020B0606020202030204" pitchFamily="34" charset="0"/>
                <a:ea typeface="Arial" panose="020B0604020202020204" pitchFamily="34" charset="0"/>
                <a:cs typeface="Times New Roman" panose="02020603050405020304" pitchFamily="18" charset="0"/>
              </a:rPr>
              <a:t> in quanto lo spettro generato da quest’ultimo </a:t>
            </a:r>
            <a:r>
              <a:rPr lang="it-IT" b="1" dirty="0">
                <a:solidFill>
                  <a:srgbClr val="FF0000"/>
                </a:solidFill>
                <a:effectLst/>
                <a:latin typeface="Arial Narrow" panose="020B0606020202030204" pitchFamily="34" charset="0"/>
                <a:ea typeface="Arial" panose="020B0604020202020204" pitchFamily="34" charset="0"/>
                <a:cs typeface="Times New Roman" panose="02020603050405020304" pitchFamily="18" charset="0"/>
              </a:rPr>
              <a:t>ha uno sviluppo lineare</a:t>
            </a:r>
            <a:r>
              <a:rPr lang="it-IT" b="1" dirty="0">
                <a:solidFill>
                  <a:schemeClr val="tx1">
                    <a:lumMod val="75000"/>
                  </a:schemeClr>
                </a:solidFill>
                <a:effectLst/>
                <a:latin typeface="Arial Narrow" panose="020B0606020202030204" pitchFamily="34" charset="0"/>
                <a:ea typeface="Arial" panose="020B0604020202020204" pitchFamily="34" charset="0"/>
                <a:cs typeface="Times New Roman" panose="02020603050405020304" pitchFamily="18" charset="0"/>
              </a:rPr>
              <a:t>, </a:t>
            </a:r>
            <a:r>
              <a:rPr lang="it-IT" b="1" dirty="0">
                <a:solidFill>
                  <a:srgbClr val="FFC000"/>
                </a:solidFill>
                <a:effectLst/>
                <a:latin typeface="Arial Narrow" panose="020B0606020202030204" pitchFamily="34" charset="0"/>
                <a:ea typeface="Arial" panose="020B0604020202020204" pitchFamily="34" charset="0"/>
                <a:cs typeface="Times New Roman" panose="02020603050405020304" pitchFamily="18" charset="0"/>
              </a:rPr>
              <a:t>al contrario di quello fornito dal PRISMA che pertanto risulta assai più complicato da calibrare.</a:t>
            </a:r>
          </a:p>
        </p:txBody>
      </p:sp>
      <p:cxnSp>
        <p:nvCxnSpPr>
          <p:cNvPr id="14" name="Connettore 2 13">
            <a:extLst>
              <a:ext uri="{FF2B5EF4-FFF2-40B4-BE49-F238E27FC236}">
                <a16:creationId xmlns:a16="http://schemas.microsoft.com/office/drawing/2014/main" id="{3F57FB33-D545-4E13-89E6-4B6EAC58D1B8}"/>
              </a:ext>
            </a:extLst>
          </p:cNvPr>
          <p:cNvCxnSpPr>
            <a:cxnSpLocks/>
          </p:cNvCxnSpPr>
          <p:nvPr/>
        </p:nvCxnSpPr>
        <p:spPr>
          <a:xfrm flipV="1">
            <a:off x="3851920" y="2420888"/>
            <a:ext cx="0" cy="547606"/>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nettore 2 16">
            <a:extLst>
              <a:ext uri="{FF2B5EF4-FFF2-40B4-BE49-F238E27FC236}">
                <a16:creationId xmlns:a16="http://schemas.microsoft.com/office/drawing/2014/main" id="{4D94B5D1-097B-4E92-8CCB-4E29A0D28373}"/>
              </a:ext>
            </a:extLst>
          </p:cNvPr>
          <p:cNvCxnSpPr/>
          <p:nvPr/>
        </p:nvCxnSpPr>
        <p:spPr>
          <a:xfrm>
            <a:off x="2483768" y="4293096"/>
            <a:ext cx="2376264" cy="0"/>
          </a:xfrm>
          <a:prstGeom prst="straightConnector1">
            <a:avLst/>
          </a:prstGeom>
          <a:ln w="31750">
            <a:tailEnd type="triangle"/>
          </a:ln>
        </p:spPr>
        <p:style>
          <a:lnRef idx="2">
            <a:schemeClr val="accent1"/>
          </a:lnRef>
          <a:fillRef idx="0">
            <a:schemeClr val="accent1"/>
          </a:fillRef>
          <a:effectRef idx="1">
            <a:schemeClr val="accent1"/>
          </a:effectRef>
          <a:fontRef idx="minor">
            <a:schemeClr val="tx1"/>
          </a:fontRef>
        </p:style>
      </p:cxnSp>
      <p:sp>
        <p:nvSpPr>
          <p:cNvPr id="18" name="Rettangolo 9">
            <a:extLst>
              <a:ext uri="{FF2B5EF4-FFF2-40B4-BE49-F238E27FC236}">
                <a16:creationId xmlns:a16="http://schemas.microsoft.com/office/drawing/2014/main" id="{1AB844D2-4D77-4092-81D6-56CDEAEAEB15}"/>
              </a:ext>
            </a:extLst>
          </p:cNvPr>
          <p:cNvSpPr>
            <a:spLocks noChangeArrowheads="1"/>
          </p:cNvSpPr>
          <p:nvPr/>
        </p:nvSpPr>
        <p:spPr bwMode="auto">
          <a:xfrm>
            <a:off x="194670" y="4675540"/>
            <a:ext cx="45273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b="1" dirty="0">
                <a:solidFill>
                  <a:srgbClr val="9999FF"/>
                </a:solidFill>
                <a:latin typeface="Arial Narrow" panose="020B0606020202030204" pitchFamily="34" charset="0"/>
                <a:cs typeface="Tahoma" panose="020B0604030504040204" pitchFamily="34" charset="0"/>
              </a:rPr>
              <a:t>Bisogna ovviamente fare attenzione ad utilizzare lo spettro di ordine uno più luminoso!</a:t>
            </a:r>
          </a:p>
        </p:txBody>
      </p:sp>
      <p:cxnSp>
        <p:nvCxnSpPr>
          <p:cNvPr id="20" name="Connettore 2 19">
            <a:extLst>
              <a:ext uri="{FF2B5EF4-FFF2-40B4-BE49-F238E27FC236}">
                <a16:creationId xmlns:a16="http://schemas.microsoft.com/office/drawing/2014/main" id="{D3F8A921-ED93-4678-8FB0-F6AD10A69ABC}"/>
              </a:ext>
            </a:extLst>
          </p:cNvPr>
          <p:cNvCxnSpPr/>
          <p:nvPr/>
        </p:nvCxnSpPr>
        <p:spPr>
          <a:xfrm>
            <a:off x="4139952" y="5157192"/>
            <a:ext cx="1872208" cy="1152128"/>
          </a:xfrm>
          <a:prstGeom prst="straightConnector1">
            <a:avLst/>
          </a:prstGeom>
          <a:ln w="31750">
            <a:solidFill>
              <a:srgbClr val="9999FF"/>
            </a:solidFill>
            <a:tailEnd type="triangle"/>
          </a:ln>
        </p:spPr>
        <p:style>
          <a:lnRef idx="2">
            <a:schemeClr val="accent1"/>
          </a:lnRef>
          <a:fillRef idx="0">
            <a:schemeClr val="accent1"/>
          </a:fillRef>
          <a:effectRef idx="1">
            <a:schemeClr val="accent1"/>
          </a:effectRef>
          <a:fontRef idx="minor">
            <a:schemeClr val="tx1"/>
          </a:fontRef>
        </p:style>
      </p:cxnSp>
      <p:sp>
        <p:nvSpPr>
          <p:cNvPr id="10" name="Ovale 9">
            <a:extLst>
              <a:ext uri="{FF2B5EF4-FFF2-40B4-BE49-F238E27FC236}">
                <a16:creationId xmlns:a16="http://schemas.microsoft.com/office/drawing/2014/main" id="{553EFB72-4EEA-49B2-94FF-E34C5F14B5C5}"/>
              </a:ext>
            </a:extLst>
          </p:cNvPr>
          <p:cNvSpPr/>
          <p:nvPr/>
        </p:nvSpPr>
        <p:spPr>
          <a:xfrm>
            <a:off x="2987824" y="6137049"/>
            <a:ext cx="1224136" cy="562508"/>
          </a:xfrm>
          <a:prstGeom prst="ellipse">
            <a:avLst/>
          </a:prstGeom>
          <a:noFill/>
          <a:ln w="31750">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B9C7BF3D-305F-4335-9136-CD93F4036DB6}"/>
              </a:ext>
            </a:extLst>
          </p:cNvPr>
          <p:cNvSpPr/>
          <p:nvPr/>
        </p:nvSpPr>
        <p:spPr>
          <a:xfrm>
            <a:off x="5573495" y="6180016"/>
            <a:ext cx="1224136" cy="562508"/>
          </a:xfrm>
          <a:prstGeom prst="ellipse">
            <a:avLst/>
          </a:prstGeom>
          <a:noFill/>
          <a:ln w="31750">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3185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9">
            <a:extLst>
              <a:ext uri="{FF2B5EF4-FFF2-40B4-BE49-F238E27FC236}">
                <a16:creationId xmlns:a16="http://schemas.microsoft.com/office/drawing/2014/main" id="{4B00429B-F9B9-4794-9C3F-107F5A8ED5AE}"/>
              </a:ext>
            </a:extLst>
          </p:cNvPr>
          <p:cNvSpPr>
            <a:spLocks noChangeArrowheads="1"/>
          </p:cNvSpPr>
          <p:nvPr/>
        </p:nvSpPr>
        <p:spPr bwMode="auto">
          <a:xfrm>
            <a:off x="179512" y="332656"/>
            <a:ext cx="88569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sz="1600" b="1" dirty="0">
                <a:solidFill>
                  <a:schemeClr val="accent1">
                    <a:lumMod val="60000"/>
                    <a:lumOff val="40000"/>
                  </a:schemeClr>
                </a:solidFill>
                <a:effectLst/>
                <a:latin typeface="Arial Narrow" panose="020B0606020202030204" pitchFamily="34" charset="0"/>
                <a:ea typeface="Arial" panose="020B0604020202020204" pitchFamily="34" charset="0"/>
                <a:cs typeface="Times New Roman" panose="02020603050405020304" pitchFamily="18" charset="0"/>
              </a:rPr>
              <a:t>Volendo semplificare il concetto, possiamo dire che </a:t>
            </a:r>
            <a:r>
              <a:rPr lang="it-IT" sz="1600" b="1" dirty="0">
                <a:solidFill>
                  <a:srgbClr val="FF5050"/>
                </a:solidFill>
                <a:effectLst/>
                <a:latin typeface="Arial Narrow" panose="020B0606020202030204" pitchFamily="34" charset="0"/>
                <a:ea typeface="Arial" panose="020B0604020202020204" pitchFamily="34" charset="0"/>
                <a:cs typeface="Times New Roman" panose="02020603050405020304" pitchFamily="18" charset="0"/>
              </a:rPr>
              <a:t>l’elemento disperdente, prisma o reticolo che sia, crea un’immagine dell’oggetto osservato per ogni lunghezza d’onda, </a:t>
            </a:r>
            <a:r>
              <a:rPr lang="it-IT" sz="1600" b="1" dirty="0">
                <a:solidFill>
                  <a:schemeClr val="accent1">
                    <a:lumMod val="60000"/>
                    <a:lumOff val="40000"/>
                  </a:schemeClr>
                </a:solidFill>
                <a:effectLst/>
                <a:latin typeface="Arial Narrow" panose="020B0606020202030204" pitchFamily="34" charset="0"/>
                <a:ea typeface="Arial" panose="020B0604020202020204" pitchFamily="34" charset="0"/>
                <a:cs typeface="Times New Roman" panose="02020603050405020304" pitchFamily="18" charset="0"/>
              </a:rPr>
              <a:t>ed è per l’appunto la lunghezza d’onda che determina il colore di ogni immagine formata.</a:t>
            </a:r>
            <a:endParaRPr lang="it-IT" altLang="it-IT" sz="1600" b="1" dirty="0">
              <a:solidFill>
                <a:schemeClr val="accent1">
                  <a:lumMod val="60000"/>
                  <a:lumOff val="40000"/>
                </a:schemeClr>
              </a:solidFill>
              <a:latin typeface="Arial Narrow" panose="020B0606020202030204" pitchFamily="34" charset="0"/>
              <a:cs typeface="Tahoma" panose="020B0604030504040204" pitchFamily="34" charset="0"/>
            </a:endParaRPr>
          </a:p>
        </p:txBody>
      </p:sp>
      <p:pic>
        <p:nvPicPr>
          <p:cNvPr id="4" name="Immagine 3">
            <a:extLst>
              <a:ext uri="{FF2B5EF4-FFF2-40B4-BE49-F238E27FC236}">
                <a16:creationId xmlns:a16="http://schemas.microsoft.com/office/drawing/2014/main" id="{1D86820F-597A-4116-8093-EC5228A3E637}"/>
              </a:ext>
            </a:extLst>
          </p:cNvPr>
          <p:cNvPicPr>
            <a:picLocks noChangeAspect="1"/>
          </p:cNvPicPr>
          <p:nvPr/>
        </p:nvPicPr>
        <p:blipFill>
          <a:blip r:embed="rId2"/>
          <a:stretch>
            <a:fillRect/>
          </a:stretch>
        </p:blipFill>
        <p:spPr>
          <a:xfrm>
            <a:off x="395536" y="1515955"/>
            <a:ext cx="4824536" cy="2445163"/>
          </a:xfrm>
          <a:prstGeom prst="rect">
            <a:avLst/>
          </a:prstGeom>
        </p:spPr>
      </p:pic>
      <p:pic>
        <p:nvPicPr>
          <p:cNvPr id="6" name="Immagine 5">
            <a:extLst>
              <a:ext uri="{FF2B5EF4-FFF2-40B4-BE49-F238E27FC236}">
                <a16:creationId xmlns:a16="http://schemas.microsoft.com/office/drawing/2014/main" id="{0F40883C-450B-48F3-B839-052DE0DB5CBE}"/>
              </a:ext>
            </a:extLst>
          </p:cNvPr>
          <p:cNvPicPr>
            <a:picLocks noChangeAspect="1"/>
          </p:cNvPicPr>
          <p:nvPr/>
        </p:nvPicPr>
        <p:blipFill>
          <a:blip r:embed="rId3"/>
          <a:stretch>
            <a:fillRect/>
          </a:stretch>
        </p:blipFill>
        <p:spPr>
          <a:xfrm>
            <a:off x="3347863" y="4624106"/>
            <a:ext cx="5696523" cy="1629109"/>
          </a:xfrm>
          <a:prstGeom prst="rect">
            <a:avLst/>
          </a:prstGeom>
        </p:spPr>
      </p:pic>
      <p:sp>
        <p:nvSpPr>
          <p:cNvPr id="7" name="Rettangolo 9">
            <a:extLst>
              <a:ext uri="{FF2B5EF4-FFF2-40B4-BE49-F238E27FC236}">
                <a16:creationId xmlns:a16="http://schemas.microsoft.com/office/drawing/2014/main" id="{F9031CF3-8A47-4CE1-A854-6B317CB66C3A}"/>
              </a:ext>
            </a:extLst>
          </p:cNvPr>
          <p:cNvSpPr>
            <a:spLocks noChangeArrowheads="1"/>
          </p:cNvSpPr>
          <p:nvPr/>
        </p:nvSpPr>
        <p:spPr bwMode="auto">
          <a:xfrm>
            <a:off x="5256576" y="2580169"/>
            <a:ext cx="359250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sz="1600" b="1" dirty="0">
                <a:solidFill>
                  <a:srgbClr val="00B0F0"/>
                </a:solidFill>
                <a:effectLst/>
                <a:latin typeface="Arial Narrow" panose="020B0606020202030204" pitchFamily="34" charset="0"/>
                <a:ea typeface="Arial" panose="020B0604020202020204" pitchFamily="34" charset="0"/>
                <a:cs typeface="Times New Roman" panose="02020603050405020304" pitchFamily="18" charset="0"/>
              </a:rPr>
              <a:t>In questo modo però le varie immagini della fiamma e della lampada, che sono estese, vanno a sovrapporsi e lo spettro è praticamente inutilizzabile.</a:t>
            </a:r>
            <a:endParaRPr lang="it-IT" altLang="it-IT" sz="1600" b="1" dirty="0">
              <a:solidFill>
                <a:srgbClr val="00B0F0"/>
              </a:solidFill>
              <a:latin typeface="Arial Narrow" panose="020B0606020202030204" pitchFamily="34" charset="0"/>
              <a:cs typeface="Tahoma" panose="020B0604030504040204" pitchFamily="34" charset="0"/>
            </a:endParaRPr>
          </a:p>
        </p:txBody>
      </p:sp>
      <p:sp>
        <p:nvSpPr>
          <p:cNvPr id="8" name="Rettangolo 9">
            <a:extLst>
              <a:ext uri="{FF2B5EF4-FFF2-40B4-BE49-F238E27FC236}">
                <a16:creationId xmlns:a16="http://schemas.microsoft.com/office/drawing/2014/main" id="{2836C37B-73B9-4C19-9764-269F0758A98D}"/>
              </a:ext>
            </a:extLst>
          </p:cNvPr>
          <p:cNvSpPr>
            <a:spLocks noChangeArrowheads="1"/>
          </p:cNvSpPr>
          <p:nvPr/>
        </p:nvSpPr>
        <p:spPr bwMode="auto">
          <a:xfrm>
            <a:off x="467546" y="4437112"/>
            <a:ext cx="288031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sz="1600" b="1" dirty="0">
                <a:solidFill>
                  <a:srgbClr val="92D050"/>
                </a:solidFill>
                <a:effectLst/>
                <a:latin typeface="Arial Narrow" panose="020B0606020202030204" pitchFamily="34" charset="0"/>
                <a:ea typeface="Arial" panose="020B0604020202020204" pitchFamily="34" charset="0"/>
                <a:cs typeface="Times New Roman" panose="02020603050405020304" pitchFamily="18" charset="0"/>
              </a:rPr>
              <a:t>Oltretutto, nelle slides precedenti abbiamo sempre parlato di righe che appaiono negli spettri da esaminare, e qui proprio non ne vediamo.</a:t>
            </a:r>
          </a:p>
          <a:p>
            <a:pPr algn="just" eaLnBrk="1" hangingPunct="1"/>
            <a:r>
              <a:rPr lang="it-IT" altLang="it-IT" sz="1600" b="1" dirty="0">
                <a:solidFill>
                  <a:srgbClr val="92D050"/>
                </a:solidFill>
                <a:latin typeface="Arial Narrow" panose="020B0606020202030204" pitchFamily="34" charset="0"/>
                <a:cs typeface="Times New Roman" panose="02020603050405020304" pitchFamily="18" charset="0"/>
              </a:rPr>
              <a:t>Come e perché nascono le righe in uno spettro di assorbimento o di emissione? </a:t>
            </a:r>
            <a:endParaRPr lang="it-IT" altLang="it-IT" sz="1600" b="1" dirty="0">
              <a:solidFill>
                <a:srgbClr val="92D050"/>
              </a:solidFill>
              <a:latin typeface="Arial Narrow" panose="020B0606020202030204" pitchFamily="34" charset="0"/>
              <a:cs typeface="Tahoma" panose="020B0604030504040204" pitchFamily="34" charset="0"/>
            </a:endParaRPr>
          </a:p>
        </p:txBody>
      </p:sp>
    </p:spTree>
    <p:extLst>
      <p:ext uri="{BB962C8B-B14F-4D97-AF65-F5344CB8AC3E}">
        <p14:creationId xmlns:p14="http://schemas.microsoft.com/office/powerpoint/2010/main" val="426161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3B08C69-53CA-400F-8EA1-E4A3F236CAE9}"/>
              </a:ext>
            </a:extLst>
          </p:cNvPr>
          <p:cNvPicPr>
            <a:picLocks noChangeAspect="1"/>
          </p:cNvPicPr>
          <p:nvPr/>
        </p:nvPicPr>
        <p:blipFill>
          <a:blip r:embed="rId2"/>
          <a:stretch>
            <a:fillRect/>
          </a:stretch>
        </p:blipFill>
        <p:spPr>
          <a:xfrm>
            <a:off x="639607" y="188641"/>
            <a:ext cx="7604799" cy="2173284"/>
          </a:xfrm>
          <a:prstGeom prst="rect">
            <a:avLst/>
          </a:prstGeom>
        </p:spPr>
      </p:pic>
      <p:pic>
        <p:nvPicPr>
          <p:cNvPr id="5" name="Immagine 4">
            <a:extLst>
              <a:ext uri="{FF2B5EF4-FFF2-40B4-BE49-F238E27FC236}">
                <a16:creationId xmlns:a16="http://schemas.microsoft.com/office/drawing/2014/main" id="{97CD55CD-D69A-4B94-B085-A5B908CCAFA1}"/>
              </a:ext>
            </a:extLst>
          </p:cNvPr>
          <p:cNvPicPr>
            <a:picLocks noChangeAspect="1"/>
          </p:cNvPicPr>
          <p:nvPr/>
        </p:nvPicPr>
        <p:blipFill>
          <a:blip r:embed="rId3"/>
          <a:stretch>
            <a:fillRect/>
          </a:stretch>
        </p:blipFill>
        <p:spPr>
          <a:xfrm>
            <a:off x="1314596" y="158854"/>
            <a:ext cx="6371429" cy="2327561"/>
          </a:xfrm>
          <a:prstGeom prst="rect">
            <a:avLst/>
          </a:prstGeom>
        </p:spPr>
      </p:pic>
      <p:sp>
        <p:nvSpPr>
          <p:cNvPr id="6" name="Rettangolo 9">
            <a:extLst>
              <a:ext uri="{FF2B5EF4-FFF2-40B4-BE49-F238E27FC236}">
                <a16:creationId xmlns:a16="http://schemas.microsoft.com/office/drawing/2014/main" id="{86B51897-B1A5-42BC-AF9A-FB57BAB5199E}"/>
              </a:ext>
            </a:extLst>
          </p:cNvPr>
          <p:cNvSpPr>
            <a:spLocks noChangeArrowheads="1"/>
          </p:cNvSpPr>
          <p:nvPr/>
        </p:nvSpPr>
        <p:spPr bwMode="auto">
          <a:xfrm>
            <a:off x="4704201" y="2625762"/>
            <a:ext cx="4093927"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chemeClr val="accent1">
                    <a:lumMod val="60000"/>
                    <a:lumOff val="40000"/>
                  </a:schemeClr>
                </a:solidFill>
                <a:latin typeface="Arial Narrow" panose="020B0606020202030204" pitchFamily="34" charset="0"/>
                <a:cs typeface="Times New Roman" panose="02020603050405020304" pitchFamily="18" charset="0"/>
              </a:rPr>
              <a:t>Ecco che se mettiamo una fenditura opportunamente collocata tra la sorgente luminosa ed il prisma / reticolo, l’elemento disperdente - a prescindere dalla forma reale dell’oggetto target - vedrà sempre una riga!</a:t>
            </a:r>
          </a:p>
          <a:p>
            <a:pPr algn="just" eaLnBrk="1" hangingPunct="1"/>
            <a:r>
              <a:rPr lang="it-IT" altLang="it-IT" sz="1600" b="1" dirty="0">
                <a:solidFill>
                  <a:schemeClr val="accent1">
                    <a:lumMod val="60000"/>
                    <a:lumOff val="40000"/>
                  </a:schemeClr>
                </a:solidFill>
                <a:latin typeface="Arial Narrow" panose="020B0606020202030204" pitchFamily="34" charset="0"/>
                <a:cs typeface="Times New Roman" panose="02020603050405020304" pitchFamily="18" charset="0"/>
              </a:rPr>
              <a:t>E sarà dunque questa l’immagine che produrrà per ogni lunghezza d’onda presente.</a:t>
            </a:r>
          </a:p>
          <a:p>
            <a:pPr algn="just" eaLnBrk="1" hangingPunct="1"/>
            <a:r>
              <a:rPr lang="it-IT" altLang="it-IT" sz="1600" b="1" dirty="0">
                <a:solidFill>
                  <a:srgbClr val="FF0000"/>
                </a:solidFill>
                <a:latin typeface="Arial Narrow" panose="020B0606020202030204" pitchFamily="34" charset="0"/>
                <a:cs typeface="Times New Roman" panose="02020603050405020304" pitchFamily="18" charset="0"/>
              </a:rPr>
              <a:t>Solo in questo modo avremo uno </a:t>
            </a:r>
            <a:r>
              <a:rPr lang="it-IT" altLang="it-IT" sz="1600" b="1" dirty="0">
                <a:solidFill>
                  <a:srgbClr val="FFC000"/>
                </a:solidFill>
                <a:latin typeface="Arial Narrow" panose="020B0606020202030204" pitchFamily="34" charset="0"/>
                <a:cs typeface="Times New Roman" panose="02020603050405020304" pitchFamily="18" charset="0"/>
              </a:rPr>
              <a:t>spettro ad alta risoluzione</a:t>
            </a:r>
            <a:r>
              <a:rPr lang="it-IT" altLang="it-IT" sz="1600" b="1" dirty="0">
                <a:solidFill>
                  <a:srgbClr val="FF0000"/>
                </a:solidFill>
                <a:latin typeface="Arial Narrow" panose="020B0606020202030204" pitchFamily="34" charset="0"/>
                <a:cs typeface="Times New Roman" panose="02020603050405020304" pitchFamily="18" charset="0"/>
              </a:rPr>
              <a:t> (specie se si utilizzano strumenti professionali) che ci permetterà di vedere le sottili righe di assorbimento negli spettri stellari!</a:t>
            </a:r>
          </a:p>
        </p:txBody>
      </p:sp>
      <p:pic>
        <p:nvPicPr>
          <p:cNvPr id="8" name="Immagine 7">
            <a:extLst>
              <a:ext uri="{FF2B5EF4-FFF2-40B4-BE49-F238E27FC236}">
                <a16:creationId xmlns:a16="http://schemas.microsoft.com/office/drawing/2014/main" id="{2B1C6654-79CC-4448-A27F-982D96BA40E1}"/>
              </a:ext>
            </a:extLst>
          </p:cNvPr>
          <p:cNvPicPr>
            <a:picLocks noChangeAspect="1"/>
          </p:cNvPicPr>
          <p:nvPr/>
        </p:nvPicPr>
        <p:blipFill>
          <a:blip r:embed="rId4"/>
          <a:stretch>
            <a:fillRect/>
          </a:stretch>
        </p:blipFill>
        <p:spPr>
          <a:xfrm>
            <a:off x="312339" y="2812224"/>
            <a:ext cx="4250779" cy="2088232"/>
          </a:xfrm>
          <a:prstGeom prst="rect">
            <a:avLst/>
          </a:prstGeom>
        </p:spPr>
      </p:pic>
      <p:pic>
        <p:nvPicPr>
          <p:cNvPr id="9" name="Picture 7">
            <a:extLst>
              <a:ext uri="{FF2B5EF4-FFF2-40B4-BE49-F238E27FC236}">
                <a16:creationId xmlns:a16="http://schemas.microsoft.com/office/drawing/2014/main" id="{D6F5C14E-0876-4E9B-A8E9-178A53244A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5551019"/>
            <a:ext cx="66548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pic>
      <p:sp>
        <p:nvSpPr>
          <p:cNvPr id="10" name="Text Box 8">
            <a:extLst>
              <a:ext uri="{FF2B5EF4-FFF2-40B4-BE49-F238E27FC236}">
                <a16:creationId xmlns:a16="http://schemas.microsoft.com/office/drawing/2014/main" id="{DBBB7A35-0854-4020-9027-33274CD05239}"/>
              </a:ext>
            </a:extLst>
          </p:cNvPr>
          <p:cNvSpPr txBox="1">
            <a:spLocks noChangeArrowheads="1"/>
          </p:cNvSpPr>
          <p:nvPr/>
        </p:nvSpPr>
        <p:spPr bwMode="auto">
          <a:xfrm>
            <a:off x="5292080" y="5771111"/>
            <a:ext cx="18621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a:solidFill>
                  <a:srgbClr val="FFFF66"/>
                </a:solidFill>
              </a:rPr>
              <a:t>Spettro di RIGEL</a:t>
            </a:r>
            <a:endParaRPr lang="en-US" altLang="it-IT">
              <a:solidFill>
                <a:srgbClr val="FFFF66"/>
              </a:solidFill>
            </a:endParaRPr>
          </a:p>
        </p:txBody>
      </p:sp>
    </p:spTree>
    <p:extLst>
      <p:ext uri="{BB962C8B-B14F-4D97-AF65-F5344CB8AC3E}">
        <p14:creationId xmlns:p14="http://schemas.microsoft.com/office/powerpoint/2010/main" val="26182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0640A90-5057-4B84-8708-9BE18237E3A7}"/>
              </a:ext>
            </a:extLst>
          </p:cNvPr>
          <p:cNvPicPr>
            <a:picLocks noChangeAspect="1"/>
          </p:cNvPicPr>
          <p:nvPr/>
        </p:nvPicPr>
        <p:blipFill>
          <a:blip r:embed="rId2"/>
          <a:stretch>
            <a:fillRect/>
          </a:stretch>
        </p:blipFill>
        <p:spPr>
          <a:xfrm>
            <a:off x="2776714" y="116632"/>
            <a:ext cx="6336704" cy="4752528"/>
          </a:xfrm>
          <a:prstGeom prst="rect">
            <a:avLst/>
          </a:prstGeom>
        </p:spPr>
      </p:pic>
      <p:pic>
        <p:nvPicPr>
          <p:cNvPr id="4" name="Immagine 3">
            <a:extLst>
              <a:ext uri="{FF2B5EF4-FFF2-40B4-BE49-F238E27FC236}">
                <a16:creationId xmlns:a16="http://schemas.microsoft.com/office/drawing/2014/main" id="{4A6868B4-250E-469D-ABE0-AE060BB95B3F}"/>
              </a:ext>
            </a:extLst>
          </p:cNvPr>
          <p:cNvPicPr>
            <a:picLocks noChangeAspect="1"/>
          </p:cNvPicPr>
          <p:nvPr/>
        </p:nvPicPr>
        <p:blipFill>
          <a:blip r:embed="rId3"/>
          <a:stretch>
            <a:fillRect/>
          </a:stretch>
        </p:blipFill>
        <p:spPr>
          <a:xfrm>
            <a:off x="179512" y="2780928"/>
            <a:ext cx="4549358" cy="3712221"/>
          </a:xfrm>
          <a:prstGeom prst="rect">
            <a:avLst/>
          </a:prstGeom>
        </p:spPr>
      </p:pic>
      <p:sp>
        <p:nvSpPr>
          <p:cNvPr id="5" name="Rettangolo 9">
            <a:extLst>
              <a:ext uri="{FF2B5EF4-FFF2-40B4-BE49-F238E27FC236}">
                <a16:creationId xmlns:a16="http://schemas.microsoft.com/office/drawing/2014/main" id="{DC7DCE61-0A8E-487C-BACF-35803524A69D}"/>
              </a:ext>
            </a:extLst>
          </p:cNvPr>
          <p:cNvSpPr>
            <a:spLocks noChangeArrowheads="1"/>
          </p:cNvSpPr>
          <p:nvPr/>
        </p:nvSpPr>
        <p:spPr bwMode="auto">
          <a:xfrm>
            <a:off x="5148064" y="5085184"/>
            <a:ext cx="33419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rgbClr val="FF9900"/>
                </a:solidFill>
                <a:latin typeface="Arial Narrow" panose="020B0606020202030204" pitchFamily="34" charset="0"/>
                <a:cs typeface="Times New Roman" panose="02020603050405020304" pitchFamily="18" charset="0"/>
              </a:rPr>
              <a:t>Uno degli spettrografi ad alta risoluzione in uso alla AAAV, appositamente costruito dal compianto amico Vittorio Lovato.</a:t>
            </a:r>
            <a:endParaRPr lang="it-IT" altLang="it-IT" sz="1600" b="1" dirty="0">
              <a:solidFill>
                <a:srgbClr val="FF9900"/>
              </a:solidFill>
              <a:latin typeface="Arial Narrow" panose="020B0606020202030204" pitchFamily="34" charset="0"/>
              <a:cs typeface="Tahoma" panose="020B0604030504040204" pitchFamily="34" charset="0"/>
            </a:endParaRPr>
          </a:p>
        </p:txBody>
      </p:sp>
      <p:pic>
        <p:nvPicPr>
          <p:cNvPr id="6" name="Immagine 5">
            <a:extLst>
              <a:ext uri="{FF2B5EF4-FFF2-40B4-BE49-F238E27FC236}">
                <a16:creationId xmlns:a16="http://schemas.microsoft.com/office/drawing/2014/main" id="{C8928666-258F-433B-AAE0-71291F4D0417}"/>
              </a:ext>
            </a:extLst>
          </p:cNvPr>
          <p:cNvPicPr>
            <a:picLocks noChangeAspect="1"/>
          </p:cNvPicPr>
          <p:nvPr/>
        </p:nvPicPr>
        <p:blipFill>
          <a:blip r:embed="rId4"/>
          <a:stretch>
            <a:fillRect/>
          </a:stretch>
        </p:blipFill>
        <p:spPr>
          <a:xfrm>
            <a:off x="683568" y="548680"/>
            <a:ext cx="1584176" cy="1368578"/>
          </a:xfrm>
          <a:prstGeom prst="rect">
            <a:avLst/>
          </a:prstGeom>
        </p:spPr>
      </p:pic>
    </p:spTree>
    <p:extLst>
      <p:ext uri="{BB962C8B-B14F-4D97-AF65-F5344CB8AC3E}">
        <p14:creationId xmlns:p14="http://schemas.microsoft.com/office/powerpoint/2010/main" val="5311851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F21AFF2-4083-47CB-A410-3B95550D685F}"/>
              </a:ext>
            </a:extLst>
          </p:cNvPr>
          <p:cNvPicPr>
            <a:picLocks noChangeAspect="1"/>
          </p:cNvPicPr>
          <p:nvPr/>
        </p:nvPicPr>
        <p:blipFill>
          <a:blip r:embed="rId2"/>
          <a:stretch>
            <a:fillRect/>
          </a:stretch>
        </p:blipFill>
        <p:spPr>
          <a:xfrm>
            <a:off x="3086474" y="2564904"/>
            <a:ext cx="5832647" cy="3888432"/>
          </a:xfrm>
          <a:prstGeom prst="rect">
            <a:avLst/>
          </a:prstGeom>
        </p:spPr>
      </p:pic>
      <p:pic>
        <p:nvPicPr>
          <p:cNvPr id="4" name="Immagine 3">
            <a:extLst>
              <a:ext uri="{FF2B5EF4-FFF2-40B4-BE49-F238E27FC236}">
                <a16:creationId xmlns:a16="http://schemas.microsoft.com/office/drawing/2014/main" id="{4D673172-5F7F-48AB-86ED-B191DB294727}"/>
              </a:ext>
            </a:extLst>
          </p:cNvPr>
          <p:cNvPicPr>
            <a:picLocks noChangeAspect="1"/>
          </p:cNvPicPr>
          <p:nvPr/>
        </p:nvPicPr>
        <p:blipFill>
          <a:blip r:embed="rId3"/>
          <a:stretch>
            <a:fillRect/>
          </a:stretch>
        </p:blipFill>
        <p:spPr>
          <a:xfrm>
            <a:off x="251520" y="116633"/>
            <a:ext cx="3394593" cy="1944216"/>
          </a:xfrm>
          <a:prstGeom prst="rect">
            <a:avLst/>
          </a:prstGeom>
        </p:spPr>
      </p:pic>
      <p:pic>
        <p:nvPicPr>
          <p:cNvPr id="6" name="Immagine 5">
            <a:extLst>
              <a:ext uri="{FF2B5EF4-FFF2-40B4-BE49-F238E27FC236}">
                <a16:creationId xmlns:a16="http://schemas.microsoft.com/office/drawing/2014/main" id="{D5A6C85E-63E0-47C8-90E1-6053A162DBF4}"/>
              </a:ext>
            </a:extLst>
          </p:cNvPr>
          <p:cNvPicPr>
            <a:picLocks noChangeAspect="1"/>
          </p:cNvPicPr>
          <p:nvPr/>
        </p:nvPicPr>
        <p:blipFill>
          <a:blip r:embed="rId4"/>
          <a:stretch>
            <a:fillRect/>
          </a:stretch>
        </p:blipFill>
        <p:spPr>
          <a:xfrm>
            <a:off x="5292082" y="116633"/>
            <a:ext cx="3455263" cy="1944215"/>
          </a:xfrm>
          <a:prstGeom prst="rect">
            <a:avLst/>
          </a:prstGeom>
        </p:spPr>
      </p:pic>
      <p:sp>
        <p:nvSpPr>
          <p:cNvPr id="7" name="Rettangolo 9">
            <a:extLst>
              <a:ext uri="{FF2B5EF4-FFF2-40B4-BE49-F238E27FC236}">
                <a16:creationId xmlns:a16="http://schemas.microsoft.com/office/drawing/2014/main" id="{BF80C99F-7D60-44F8-B97C-45FBA01215B1}"/>
              </a:ext>
            </a:extLst>
          </p:cNvPr>
          <p:cNvSpPr>
            <a:spLocks noChangeArrowheads="1"/>
          </p:cNvSpPr>
          <p:nvPr/>
        </p:nvSpPr>
        <p:spPr bwMode="auto">
          <a:xfrm>
            <a:off x="3929038" y="919463"/>
            <a:ext cx="10801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rgbClr val="FF9900"/>
                </a:solidFill>
                <a:latin typeface="Arial Narrow" panose="020B0606020202030204" pitchFamily="34" charset="0"/>
                <a:cs typeface="Times New Roman" panose="02020603050405020304" pitchFamily="18" charset="0"/>
              </a:rPr>
              <a:t>Fenditura</a:t>
            </a:r>
            <a:endParaRPr lang="it-IT" altLang="it-IT" sz="1600" b="1" dirty="0">
              <a:solidFill>
                <a:srgbClr val="FF9900"/>
              </a:solidFill>
              <a:latin typeface="Arial Narrow" panose="020B0606020202030204" pitchFamily="34" charset="0"/>
              <a:cs typeface="Tahoma" panose="020B0604030504040204" pitchFamily="34" charset="0"/>
            </a:endParaRPr>
          </a:p>
        </p:txBody>
      </p:sp>
      <p:cxnSp>
        <p:nvCxnSpPr>
          <p:cNvPr id="9" name="Connettore 2 8">
            <a:extLst>
              <a:ext uri="{FF2B5EF4-FFF2-40B4-BE49-F238E27FC236}">
                <a16:creationId xmlns:a16="http://schemas.microsoft.com/office/drawing/2014/main" id="{6FB5B237-F72C-4E38-8034-028CC5ED4E91}"/>
              </a:ext>
            </a:extLst>
          </p:cNvPr>
          <p:cNvCxnSpPr/>
          <p:nvPr/>
        </p:nvCxnSpPr>
        <p:spPr>
          <a:xfrm>
            <a:off x="3707904" y="919463"/>
            <a:ext cx="1512168" cy="0"/>
          </a:xfrm>
          <a:prstGeom prst="straightConnector1">
            <a:avLst/>
          </a:prstGeom>
          <a:ln w="317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Connettore 2 10">
            <a:extLst>
              <a:ext uri="{FF2B5EF4-FFF2-40B4-BE49-F238E27FC236}">
                <a16:creationId xmlns:a16="http://schemas.microsoft.com/office/drawing/2014/main" id="{3F3AA0A9-1FB4-4F21-B891-E9FA3665C1BC}"/>
              </a:ext>
            </a:extLst>
          </p:cNvPr>
          <p:cNvCxnSpPr>
            <a:stCxn id="7" idx="2"/>
          </p:cNvCxnSpPr>
          <p:nvPr/>
        </p:nvCxnSpPr>
        <p:spPr>
          <a:xfrm>
            <a:off x="4469098" y="1258017"/>
            <a:ext cx="606958" cy="2459015"/>
          </a:xfrm>
          <a:prstGeom prst="straightConnector1">
            <a:avLst/>
          </a:prstGeom>
          <a:ln w="31750">
            <a:tailEnd type="triangle"/>
          </a:ln>
        </p:spPr>
        <p:style>
          <a:lnRef idx="2">
            <a:schemeClr val="accent1"/>
          </a:lnRef>
          <a:fillRef idx="0">
            <a:schemeClr val="accent1"/>
          </a:fillRef>
          <a:effectRef idx="1">
            <a:schemeClr val="accent1"/>
          </a:effectRef>
          <a:fontRef idx="minor">
            <a:schemeClr val="tx1"/>
          </a:fontRef>
        </p:style>
      </p:cxnSp>
      <p:sp>
        <p:nvSpPr>
          <p:cNvPr id="12" name="Rettangolo 9">
            <a:extLst>
              <a:ext uri="{FF2B5EF4-FFF2-40B4-BE49-F238E27FC236}">
                <a16:creationId xmlns:a16="http://schemas.microsoft.com/office/drawing/2014/main" id="{88C2E142-D1B6-4012-B03D-FECBAAB842CE}"/>
              </a:ext>
            </a:extLst>
          </p:cNvPr>
          <p:cNvSpPr>
            <a:spLocks noChangeArrowheads="1"/>
          </p:cNvSpPr>
          <p:nvPr/>
        </p:nvSpPr>
        <p:spPr bwMode="auto">
          <a:xfrm>
            <a:off x="208100" y="3108736"/>
            <a:ext cx="263433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rgbClr val="FF9900"/>
                </a:solidFill>
                <a:latin typeface="Arial Narrow" panose="020B0606020202030204" pitchFamily="34" charset="0"/>
                <a:cs typeface="Times New Roman" panose="02020603050405020304" pitchFamily="18" charset="0"/>
              </a:rPr>
              <a:t>La fenditura dello spettrografo è regolabile: </a:t>
            </a:r>
            <a:r>
              <a:rPr lang="it-IT" altLang="it-IT" sz="1600" b="1" dirty="0">
                <a:solidFill>
                  <a:srgbClr val="FF0000"/>
                </a:solidFill>
                <a:latin typeface="Arial Narrow" panose="020B0606020202030204" pitchFamily="34" charset="0"/>
                <a:cs typeface="Times New Roman" panose="02020603050405020304" pitchFamily="18" charset="0"/>
              </a:rPr>
              <a:t>più riusciamo a chiuderla, più le righe saranno sottili e maggiore sarà la risoluzione dello spettro ottenuto.</a:t>
            </a:r>
          </a:p>
          <a:p>
            <a:pPr algn="just" eaLnBrk="1" hangingPunct="1"/>
            <a:endParaRPr lang="it-IT" altLang="it-IT" sz="1600" b="1" dirty="0">
              <a:solidFill>
                <a:srgbClr val="FF9900"/>
              </a:solidFill>
              <a:latin typeface="Arial Narrow" panose="020B0606020202030204" pitchFamily="34" charset="0"/>
              <a:cs typeface="Times New Roman" panose="02020603050405020304" pitchFamily="18" charset="0"/>
            </a:endParaRPr>
          </a:p>
          <a:p>
            <a:pPr algn="just" eaLnBrk="1" hangingPunct="1"/>
            <a:r>
              <a:rPr lang="it-IT" altLang="it-IT" sz="1600" b="1" i="1" dirty="0">
                <a:solidFill>
                  <a:srgbClr val="FF9900"/>
                </a:solidFill>
                <a:latin typeface="Arial Narrow" panose="020B0606020202030204" pitchFamily="34" charset="0"/>
                <a:cs typeface="Times New Roman" panose="02020603050405020304" pitchFamily="18" charset="0"/>
              </a:rPr>
              <a:t>La possibilità di ridurre l’apertura della fenditura dipende ovviamente dalla luminosità della sorgente.</a:t>
            </a:r>
            <a:endParaRPr lang="it-IT" altLang="it-IT" sz="1600" b="1" i="1" dirty="0">
              <a:solidFill>
                <a:srgbClr val="FF9900"/>
              </a:solidFill>
              <a:latin typeface="Arial Narrow" panose="020B0606020202030204" pitchFamily="34" charset="0"/>
              <a:cs typeface="Tahoma" panose="020B0604030504040204" pitchFamily="34" charset="0"/>
            </a:endParaRPr>
          </a:p>
        </p:txBody>
      </p:sp>
    </p:spTree>
    <p:extLst>
      <p:ext uri="{BB962C8B-B14F-4D97-AF65-F5344CB8AC3E}">
        <p14:creationId xmlns:p14="http://schemas.microsoft.com/office/powerpoint/2010/main" val="755681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31D4551-DA13-4F62-BB07-EF5B4120CFA9}"/>
              </a:ext>
            </a:extLst>
          </p:cNvPr>
          <p:cNvPicPr>
            <a:picLocks noChangeAspect="1"/>
          </p:cNvPicPr>
          <p:nvPr/>
        </p:nvPicPr>
        <p:blipFill>
          <a:blip r:embed="rId2"/>
          <a:stretch>
            <a:fillRect/>
          </a:stretch>
        </p:blipFill>
        <p:spPr>
          <a:xfrm>
            <a:off x="251521" y="404664"/>
            <a:ext cx="6192688" cy="3101710"/>
          </a:xfrm>
          <a:prstGeom prst="rect">
            <a:avLst/>
          </a:prstGeom>
        </p:spPr>
      </p:pic>
      <p:pic>
        <p:nvPicPr>
          <p:cNvPr id="4" name="Immagine 3">
            <a:extLst>
              <a:ext uri="{FF2B5EF4-FFF2-40B4-BE49-F238E27FC236}">
                <a16:creationId xmlns:a16="http://schemas.microsoft.com/office/drawing/2014/main" id="{1CD402CB-897F-47D2-AEDF-2EDA1354FAF8}"/>
              </a:ext>
            </a:extLst>
          </p:cNvPr>
          <p:cNvPicPr>
            <a:picLocks noChangeAspect="1"/>
          </p:cNvPicPr>
          <p:nvPr/>
        </p:nvPicPr>
        <p:blipFill>
          <a:blip r:embed="rId3"/>
          <a:stretch>
            <a:fillRect/>
          </a:stretch>
        </p:blipFill>
        <p:spPr>
          <a:xfrm>
            <a:off x="6084168" y="404664"/>
            <a:ext cx="1512168" cy="4674979"/>
          </a:xfrm>
          <a:prstGeom prst="rect">
            <a:avLst/>
          </a:prstGeom>
        </p:spPr>
      </p:pic>
      <p:pic>
        <p:nvPicPr>
          <p:cNvPr id="8" name="Immagine 7">
            <a:extLst>
              <a:ext uri="{FF2B5EF4-FFF2-40B4-BE49-F238E27FC236}">
                <a16:creationId xmlns:a16="http://schemas.microsoft.com/office/drawing/2014/main" id="{37A2D117-0BD3-42D1-BB61-6F90F73352C3}"/>
              </a:ext>
            </a:extLst>
          </p:cNvPr>
          <p:cNvPicPr>
            <a:picLocks noChangeAspect="1"/>
          </p:cNvPicPr>
          <p:nvPr/>
        </p:nvPicPr>
        <p:blipFill>
          <a:blip r:embed="rId4"/>
          <a:stretch>
            <a:fillRect/>
          </a:stretch>
        </p:blipFill>
        <p:spPr>
          <a:xfrm>
            <a:off x="7588179" y="1164422"/>
            <a:ext cx="1555821" cy="5365038"/>
          </a:xfrm>
          <a:prstGeom prst="rect">
            <a:avLst/>
          </a:prstGeom>
        </p:spPr>
      </p:pic>
      <p:pic>
        <p:nvPicPr>
          <p:cNvPr id="10" name="Immagine 9">
            <a:extLst>
              <a:ext uri="{FF2B5EF4-FFF2-40B4-BE49-F238E27FC236}">
                <a16:creationId xmlns:a16="http://schemas.microsoft.com/office/drawing/2014/main" id="{007C0FCE-A95C-4539-9EAB-10B553472463}"/>
              </a:ext>
            </a:extLst>
          </p:cNvPr>
          <p:cNvPicPr>
            <a:picLocks noChangeAspect="1"/>
          </p:cNvPicPr>
          <p:nvPr/>
        </p:nvPicPr>
        <p:blipFill>
          <a:blip r:embed="rId5"/>
          <a:stretch>
            <a:fillRect/>
          </a:stretch>
        </p:blipFill>
        <p:spPr>
          <a:xfrm>
            <a:off x="8545258" y="39586"/>
            <a:ext cx="491238" cy="6157035"/>
          </a:xfrm>
          <a:prstGeom prst="rect">
            <a:avLst/>
          </a:prstGeom>
        </p:spPr>
      </p:pic>
      <p:sp>
        <p:nvSpPr>
          <p:cNvPr id="11" name="Rettangolo 9">
            <a:extLst>
              <a:ext uri="{FF2B5EF4-FFF2-40B4-BE49-F238E27FC236}">
                <a16:creationId xmlns:a16="http://schemas.microsoft.com/office/drawing/2014/main" id="{D03AABD7-449F-456D-893C-047ED4A21FB0}"/>
              </a:ext>
            </a:extLst>
          </p:cNvPr>
          <p:cNvSpPr>
            <a:spLocks noChangeArrowheads="1"/>
          </p:cNvSpPr>
          <p:nvPr/>
        </p:nvSpPr>
        <p:spPr bwMode="auto">
          <a:xfrm>
            <a:off x="159982" y="3589557"/>
            <a:ext cx="743635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rgbClr val="FF9900"/>
                </a:solidFill>
                <a:latin typeface="Arial Narrow" panose="020B0606020202030204" pitchFamily="34" charset="0"/>
                <a:cs typeface="Times New Roman" panose="02020603050405020304" pitchFamily="18" charset="0"/>
              </a:rPr>
              <a:t>Attualmente a Libbiano utilizziamo anche uno </a:t>
            </a:r>
            <a:r>
              <a:rPr lang="it-IT" altLang="it-IT" sz="1600" b="1" dirty="0">
                <a:solidFill>
                  <a:srgbClr val="FF0000"/>
                </a:solidFill>
                <a:latin typeface="Arial Narrow" panose="020B0606020202030204" pitchFamily="34" charset="0"/>
                <a:cs typeface="Times New Roman" panose="02020603050405020304" pitchFamily="18" charset="0"/>
              </a:rPr>
              <a:t>spettrografo Sbig DSS7 </a:t>
            </a:r>
            <a:r>
              <a:rPr lang="it-IT" altLang="it-IT" sz="1600" b="1" dirty="0">
                <a:solidFill>
                  <a:srgbClr val="FF9900"/>
                </a:solidFill>
                <a:latin typeface="Arial Narrow" panose="020B0606020202030204" pitchFamily="34" charset="0"/>
                <a:cs typeface="Times New Roman" panose="02020603050405020304" pitchFamily="18" charset="0"/>
              </a:rPr>
              <a:t>abbinato ad un </a:t>
            </a:r>
            <a:r>
              <a:rPr lang="it-IT" altLang="it-IT" sz="1600" b="1" dirty="0">
                <a:solidFill>
                  <a:srgbClr val="FF0000"/>
                </a:solidFill>
                <a:latin typeface="Arial Narrow" panose="020B0606020202030204" pitchFamily="34" charset="0"/>
                <a:cs typeface="Times New Roman" panose="02020603050405020304" pitchFamily="18" charset="0"/>
              </a:rPr>
              <a:t>CCD Sbig ST-8</a:t>
            </a:r>
            <a:r>
              <a:rPr lang="it-IT" altLang="it-IT" sz="1600" b="1" dirty="0">
                <a:solidFill>
                  <a:srgbClr val="FF9900"/>
                </a:solidFill>
                <a:latin typeface="Arial Narrow" panose="020B0606020202030204" pitchFamily="34" charset="0"/>
                <a:cs typeface="Times New Roman" panose="02020603050405020304" pitchFamily="18" charset="0"/>
              </a:rPr>
              <a:t>, che al suo interno ospita una serie di fenditure dall’apertura diversa: l’oggetto target va posizionato dietro alla fenditura più adatta per ricavarne lo spettro.</a:t>
            </a:r>
          </a:p>
          <a:p>
            <a:pPr algn="just" eaLnBrk="1" hangingPunct="1"/>
            <a:r>
              <a:rPr lang="it-IT" altLang="it-IT" sz="1600" b="1" dirty="0">
                <a:solidFill>
                  <a:srgbClr val="FF9900"/>
                </a:solidFill>
                <a:latin typeface="Arial Narrow" panose="020B0606020202030204" pitchFamily="34" charset="0"/>
                <a:cs typeface="Times New Roman" panose="02020603050405020304" pitchFamily="18" charset="0"/>
              </a:rPr>
              <a:t>Quella più fine evidenzia le righe di assorbimento nelle stelle (</a:t>
            </a:r>
            <a:r>
              <a:rPr lang="el-GR" altLang="it-IT" sz="1600" b="1" dirty="0">
                <a:solidFill>
                  <a:srgbClr val="FF9900"/>
                </a:solidFill>
                <a:latin typeface="Arial Narrow" panose="020B0606020202030204" pitchFamily="34" charset="0"/>
                <a:cs typeface="Times New Roman" panose="02020603050405020304" pitchFamily="18" charset="0"/>
              </a:rPr>
              <a:t>δ</a:t>
            </a:r>
            <a:r>
              <a:rPr lang="it-IT" altLang="it-IT" sz="1600" b="1" dirty="0">
                <a:solidFill>
                  <a:srgbClr val="FF9900"/>
                </a:solidFill>
                <a:latin typeface="Arial Narrow" panose="020B0606020202030204" pitchFamily="34" charset="0"/>
                <a:cs typeface="Times New Roman" panose="02020603050405020304" pitchFamily="18" charset="0"/>
              </a:rPr>
              <a:t> Cas A5 – Serie di Balmer)</a:t>
            </a:r>
            <a:endParaRPr lang="it-IT" altLang="it-IT" sz="1600" b="1" dirty="0">
              <a:solidFill>
                <a:srgbClr val="FF9900"/>
              </a:solidFill>
              <a:latin typeface="Arial Narrow" panose="020B0606020202030204" pitchFamily="34" charset="0"/>
              <a:cs typeface="Tahoma" panose="020B0604030504040204" pitchFamily="34" charset="0"/>
            </a:endParaRPr>
          </a:p>
        </p:txBody>
      </p:sp>
      <p:pic>
        <p:nvPicPr>
          <p:cNvPr id="13" name="Immagine 12">
            <a:extLst>
              <a:ext uri="{FF2B5EF4-FFF2-40B4-BE49-F238E27FC236}">
                <a16:creationId xmlns:a16="http://schemas.microsoft.com/office/drawing/2014/main" id="{5A06F58A-AAC9-4399-913E-5DF6E5D70D7D}"/>
              </a:ext>
            </a:extLst>
          </p:cNvPr>
          <p:cNvPicPr>
            <a:picLocks noChangeAspect="1"/>
          </p:cNvPicPr>
          <p:nvPr/>
        </p:nvPicPr>
        <p:blipFill>
          <a:blip r:embed="rId6"/>
          <a:stretch>
            <a:fillRect/>
          </a:stretch>
        </p:blipFill>
        <p:spPr>
          <a:xfrm>
            <a:off x="251521" y="4718464"/>
            <a:ext cx="7032185" cy="1564666"/>
          </a:xfrm>
          <a:prstGeom prst="rect">
            <a:avLst/>
          </a:prstGeom>
        </p:spPr>
      </p:pic>
      <p:pic>
        <p:nvPicPr>
          <p:cNvPr id="15" name="Immagine 14">
            <a:extLst>
              <a:ext uri="{FF2B5EF4-FFF2-40B4-BE49-F238E27FC236}">
                <a16:creationId xmlns:a16="http://schemas.microsoft.com/office/drawing/2014/main" id="{6ED817D9-D5F9-480C-8211-43A7B72BE749}"/>
              </a:ext>
            </a:extLst>
          </p:cNvPr>
          <p:cNvPicPr>
            <a:picLocks noChangeAspect="1"/>
          </p:cNvPicPr>
          <p:nvPr/>
        </p:nvPicPr>
        <p:blipFill>
          <a:blip r:embed="rId7"/>
          <a:stretch>
            <a:fillRect/>
          </a:stretch>
        </p:blipFill>
        <p:spPr>
          <a:xfrm>
            <a:off x="1691681" y="6334819"/>
            <a:ext cx="5592025" cy="371429"/>
          </a:xfrm>
          <a:prstGeom prst="rect">
            <a:avLst/>
          </a:prstGeom>
        </p:spPr>
      </p:pic>
      <p:cxnSp>
        <p:nvCxnSpPr>
          <p:cNvPr id="17" name="Connettore 2 16">
            <a:extLst>
              <a:ext uri="{FF2B5EF4-FFF2-40B4-BE49-F238E27FC236}">
                <a16:creationId xmlns:a16="http://schemas.microsoft.com/office/drawing/2014/main" id="{2F11E905-F800-4EE4-9C18-209FEE54A958}"/>
              </a:ext>
            </a:extLst>
          </p:cNvPr>
          <p:cNvCxnSpPr>
            <a:cxnSpLocks/>
          </p:cNvCxnSpPr>
          <p:nvPr/>
        </p:nvCxnSpPr>
        <p:spPr>
          <a:xfrm flipV="1">
            <a:off x="6533657" y="3861048"/>
            <a:ext cx="1707128" cy="1728192"/>
          </a:xfrm>
          <a:prstGeom prst="straightConnector1">
            <a:avLst/>
          </a:prstGeom>
          <a:ln w="31750">
            <a:solidFill>
              <a:srgbClr val="FF5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6476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CBEA1A7-FEBB-4F31-9A3F-1ADB9BDAA117}"/>
              </a:ext>
            </a:extLst>
          </p:cNvPr>
          <p:cNvPicPr>
            <a:picLocks noChangeAspect="1"/>
          </p:cNvPicPr>
          <p:nvPr/>
        </p:nvPicPr>
        <p:blipFill>
          <a:blip r:embed="rId2"/>
          <a:stretch>
            <a:fillRect/>
          </a:stretch>
        </p:blipFill>
        <p:spPr>
          <a:xfrm>
            <a:off x="179512" y="188640"/>
            <a:ext cx="8033857" cy="5832648"/>
          </a:xfrm>
          <a:prstGeom prst="rect">
            <a:avLst/>
          </a:prstGeom>
        </p:spPr>
      </p:pic>
      <p:pic>
        <p:nvPicPr>
          <p:cNvPr id="5" name="Immagine 4">
            <a:extLst>
              <a:ext uri="{FF2B5EF4-FFF2-40B4-BE49-F238E27FC236}">
                <a16:creationId xmlns:a16="http://schemas.microsoft.com/office/drawing/2014/main" id="{24281C4A-5906-4BE3-BF82-84FD903F4CED}"/>
              </a:ext>
            </a:extLst>
          </p:cNvPr>
          <p:cNvPicPr>
            <a:picLocks noChangeAspect="1"/>
          </p:cNvPicPr>
          <p:nvPr/>
        </p:nvPicPr>
        <p:blipFill>
          <a:blip r:embed="rId3"/>
          <a:stretch>
            <a:fillRect/>
          </a:stretch>
        </p:blipFill>
        <p:spPr>
          <a:xfrm>
            <a:off x="4083732" y="3717032"/>
            <a:ext cx="4916566" cy="2594471"/>
          </a:xfrm>
          <a:prstGeom prst="rect">
            <a:avLst/>
          </a:prstGeom>
        </p:spPr>
      </p:pic>
    </p:spTree>
    <p:extLst>
      <p:ext uri="{BB962C8B-B14F-4D97-AF65-F5344CB8AC3E}">
        <p14:creationId xmlns:p14="http://schemas.microsoft.com/office/powerpoint/2010/main" val="3414553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24C89D5-D18A-4A8F-AB4C-4DAF0293B114}"/>
              </a:ext>
            </a:extLst>
          </p:cNvPr>
          <p:cNvPicPr>
            <a:picLocks noChangeAspect="1"/>
          </p:cNvPicPr>
          <p:nvPr/>
        </p:nvPicPr>
        <p:blipFill>
          <a:blip r:embed="rId2"/>
          <a:stretch>
            <a:fillRect/>
          </a:stretch>
        </p:blipFill>
        <p:spPr>
          <a:xfrm>
            <a:off x="224286" y="908720"/>
            <a:ext cx="8380161" cy="5473294"/>
          </a:xfrm>
          <a:prstGeom prst="rect">
            <a:avLst/>
          </a:prstGeom>
        </p:spPr>
      </p:pic>
      <p:sp>
        <p:nvSpPr>
          <p:cNvPr id="3" name="Rettangolo 9">
            <a:extLst>
              <a:ext uri="{FF2B5EF4-FFF2-40B4-BE49-F238E27FC236}">
                <a16:creationId xmlns:a16="http://schemas.microsoft.com/office/drawing/2014/main" id="{2C3C91F1-EDF4-41DE-9D2F-914B87669044}"/>
              </a:ext>
            </a:extLst>
          </p:cNvPr>
          <p:cNvSpPr>
            <a:spLocks noChangeArrowheads="1"/>
          </p:cNvSpPr>
          <p:nvPr/>
        </p:nvSpPr>
        <p:spPr bwMode="auto">
          <a:xfrm>
            <a:off x="1001388" y="126732"/>
            <a:ext cx="74363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rgbClr val="66CCFF"/>
                </a:solidFill>
                <a:latin typeface="Arial Narrow" panose="020B0606020202030204" pitchFamily="34" charset="0"/>
                <a:cs typeface="Times New Roman" panose="02020603050405020304" pitchFamily="18" charset="0"/>
              </a:rPr>
              <a:t>Quando si inserisce la fenditura per fare spettrografia ad alta risoluzione, per quanto ovvio, limitiamo il campo visibile all’area lasciata libera dalla fenditura!</a:t>
            </a:r>
          </a:p>
        </p:txBody>
      </p:sp>
      <p:sp>
        <p:nvSpPr>
          <p:cNvPr id="4" name="Ovale 3">
            <a:extLst>
              <a:ext uri="{FF2B5EF4-FFF2-40B4-BE49-F238E27FC236}">
                <a16:creationId xmlns:a16="http://schemas.microsoft.com/office/drawing/2014/main" id="{8FB7CB67-C1FB-44DF-8406-8EDD29038EAB}"/>
              </a:ext>
            </a:extLst>
          </p:cNvPr>
          <p:cNvSpPr/>
          <p:nvPr/>
        </p:nvSpPr>
        <p:spPr>
          <a:xfrm>
            <a:off x="1655676" y="836712"/>
            <a:ext cx="5832648" cy="5616624"/>
          </a:xfrm>
          <a:prstGeom prst="ellipse">
            <a:avLst/>
          </a:prstGeom>
          <a:noFill/>
          <a:ln w="2444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6" name="Immagine 5">
            <a:extLst>
              <a:ext uri="{FF2B5EF4-FFF2-40B4-BE49-F238E27FC236}">
                <a16:creationId xmlns:a16="http://schemas.microsoft.com/office/drawing/2014/main" id="{F9754976-FE2E-441A-A13E-663F701D969F}"/>
              </a:ext>
            </a:extLst>
          </p:cNvPr>
          <p:cNvPicPr>
            <a:picLocks noChangeAspect="1"/>
          </p:cNvPicPr>
          <p:nvPr/>
        </p:nvPicPr>
        <p:blipFill>
          <a:blip r:embed="rId3"/>
          <a:stretch>
            <a:fillRect/>
          </a:stretch>
        </p:blipFill>
        <p:spPr>
          <a:xfrm>
            <a:off x="6012160" y="783515"/>
            <a:ext cx="2520280" cy="533333"/>
          </a:xfrm>
          <a:prstGeom prst="rect">
            <a:avLst/>
          </a:prstGeom>
        </p:spPr>
      </p:pic>
      <p:pic>
        <p:nvPicPr>
          <p:cNvPr id="8" name="Immagine 7">
            <a:extLst>
              <a:ext uri="{FF2B5EF4-FFF2-40B4-BE49-F238E27FC236}">
                <a16:creationId xmlns:a16="http://schemas.microsoft.com/office/drawing/2014/main" id="{AAB358CB-7258-4854-B51E-26884C570E56}"/>
              </a:ext>
            </a:extLst>
          </p:cNvPr>
          <p:cNvPicPr>
            <a:picLocks noChangeAspect="1"/>
          </p:cNvPicPr>
          <p:nvPr/>
        </p:nvPicPr>
        <p:blipFill>
          <a:blip r:embed="rId3"/>
          <a:stretch>
            <a:fillRect/>
          </a:stretch>
        </p:blipFill>
        <p:spPr>
          <a:xfrm>
            <a:off x="6056181" y="764704"/>
            <a:ext cx="1872208" cy="533333"/>
          </a:xfrm>
          <a:prstGeom prst="rect">
            <a:avLst/>
          </a:prstGeom>
        </p:spPr>
      </p:pic>
      <p:pic>
        <p:nvPicPr>
          <p:cNvPr id="10" name="Immagine 9">
            <a:extLst>
              <a:ext uri="{FF2B5EF4-FFF2-40B4-BE49-F238E27FC236}">
                <a16:creationId xmlns:a16="http://schemas.microsoft.com/office/drawing/2014/main" id="{8A039330-97A8-4321-9B1A-1F79E8E82B1D}"/>
              </a:ext>
            </a:extLst>
          </p:cNvPr>
          <p:cNvPicPr>
            <a:picLocks noChangeAspect="1"/>
          </p:cNvPicPr>
          <p:nvPr/>
        </p:nvPicPr>
        <p:blipFill>
          <a:blip r:embed="rId3"/>
          <a:stretch>
            <a:fillRect/>
          </a:stretch>
        </p:blipFill>
        <p:spPr>
          <a:xfrm>
            <a:off x="598816" y="837945"/>
            <a:ext cx="2453357" cy="533333"/>
          </a:xfrm>
          <a:prstGeom prst="rect">
            <a:avLst/>
          </a:prstGeom>
        </p:spPr>
      </p:pic>
      <p:pic>
        <p:nvPicPr>
          <p:cNvPr id="12" name="Immagine 11">
            <a:extLst>
              <a:ext uri="{FF2B5EF4-FFF2-40B4-BE49-F238E27FC236}">
                <a16:creationId xmlns:a16="http://schemas.microsoft.com/office/drawing/2014/main" id="{394BDE6F-73A0-4F07-AC15-2DC44CAEF51D}"/>
              </a:ext>
            </a:extLst>
          </p:cNvPr>
          <p:cNvPicPr>
            <a:picLocks noChangeAspect="1"/>
          </p:cNvPicPr>
          <p:nvPr/>
        </p:nvPicPr>
        <p:blipFill>
          <a:blip r:embed="rId3"/>
          <a:stretch>
            <a:fillRect/>
          </a:stretch>
        </p:blipFill>
        <p:spPr>
          <a:xfrm>
            <a:off x="670825" y="1229816"/>
            <a:ext cx="1776448" cy="533333"/>
          </a:xfrm>
          <a:prstGeom prst="rect">
            <a:avLst/>
          </a:prstGeom>
        </p:spPr>
      </p:pic>
      <p:pic>
        <p:nvPicPr>
          <p:cNvPr id="14" name="Immagine 13">
            <a:extLst>
              <a:ext uri="{FF2B5EF4-FFF2-40B4-BE49-F238E27FC236}">
                <a16:creationId xmlns:a16="http://schemas.microsoft.com/office/drawing/2014/main" id="{ABE9094B-DAB9-4EA7-B4E8-C1EF1EFBE4A4}"/>
              </a:ext>
            </a:extLst>
          </p:cNvPr>
          <p:cNvPicPr>
            <a:picLocks noChangeAspect="1"/>
          </p:cNvPicPr>
          <p:nvPr/>
        </p:nvPicPr>
        <p:blipFill>
          <a:blip r:embed="rId3"/>
          <a:stretch>
            <a:fillRect/>
          </a:stretch>
        </p:blipFill>
        <p:spPr>
          <a:xfrm>
            <a:off x="598816" y="1692374"/>
            <a:ext cx="1089035" cy="4472930"/>
          </a:xfrm>
          <a:prstGeom prst="rect">
            <a:avLst/>
          </a:prstGeom>
        </p:spPr>
      </p:pic>
      <p:pic>
        <p:nvPicPr>
          <p:cNvPr id="16" name="Immagine 15">
            <a:extLst>
              <a:ext uri="{FF2B5EF4-FFF2-40B4-BE49-F238E27FC236}">
                <a16:creationId xmlns:a16="http://schemas.microsoft.com/office/drawing/2014/main" id="{9B64C106-01B6-40F6-93B5-EF877A1A8E40}"/>
              </a:ext>
            </a:extLst>
          </p:cNvPr>
          <p:cNvPicPr>
            <a:picLocks noChangeAspect="1"/>
          </p:cNvPicPr>
          <p:nvPr/>
        </p:nvPicPr>
        <p:blipFill>
          <a:blip r:embed="rId3"/>
          <a:stretch>
            <a:fillRect/>
          </a:stretch>
        </p:blipFill>
        <p:spPr>
          <a:xfrm>
            <a:off x="1610301" y="1659980"/>
            <a:ext cx="513427" cy="533333"/>
          </a:xfrm>
          <a:prstGeom prst="rect">
            <a:avLst/>
          </a:prstGeom>
        </p:spPr>
      </p:pic>
      <p:pic>
        <p:nvPicPr>
          <p:cNvPr id="18" name="Immagine 17">
            <a:extLst>
              <a:ext uri="{FF2B5EF4-FFF2-40B4-BE49-F238E27FC236}">
                <a16:creationId xmlns:a16="http://schemas.microsoft.com/office/drawing/2014/main" id="{581C7958-7951-49A4-9910-B7945675AD24}"/>
              </a:ext>
            </a:extLst>
          </p:cNvPr>
          <p:cNvPicPr>
            <a:picLocks noChangeAspect="1"/>
          </p:cNvPicPr>
          <p:nvPr/>
        </p:nvPicPr>
        <p:blipFill>
          <a:blip r:embed="rId3"/>
          <a:stretch>
            <a:fillRect/>
          </a:stretch>
        </p:blipFill>
        <p:spPr>
          <a:xfrm>
            <a:off x="1887741" y="1371278"/>
            <a:ext cx="352381" cy="533333"/>
          </a:xfrm>
          <a:prstGeom prst="rect">
            <a:avLst/>
          </a:prstGeom>
        </p:spPr>
      </p:pic>
      <p:pic>
        <p:nvPicPr>
          <p:cNvPr id="20" name="Immagine 19">
            <a:extLst>
              <a:ext uri="{FF2B5EF4-FFF2-40B4-BE49-F238E27FC236}">
                <a16:creationId xmlns:a16="http://schemas.microsoft.com/office/drawing/2014/main" id="{D78267CA-0F79-4FB3-9FF7-EE3ACF75D8E2}"/>
              </a:ext>
            </a:extLst>
          </p:cNvPr>
          <p:cNvPicPr>
            <a:picLocks noChangeAspect="1"/>
          </p:cNvPicPr>
          <p:nvPr/>
        </p:nvPicPr>
        <p:blipFill>
          <a:blip r:embed="rId3"/>
          <a:stretch>
            <a:fillRect/>
          </a:stretch>
        </p:blipFill>
        <p:spPr>
          <a:xfrm>
            <a:off x="2875982" y="783515"/>
            <a:ext cx="543890" cy="364923"/>
          </a:xfrm>
          <a:prstGeom prst="rect">
            <a:avLst/>
          </a:prstGeom>
        </p:spPr>
      </p:pic>
      <p:pic>
        <p:nvPicPr>
          <p:cNvPr id="22" name="Immagine 21">
            <a:extLst>
              <a:ext uri="{FF2B5EF4-FFF2-40B4-BE49-F238E27FC236}">
                <a16:creationId xmlns:a16="http://schemas.microsoft.com/office/drawing/2014/main" id="{8BCEF7E5-4628-4C67-93A6-D1BFA6258870}"/>
              </a:ext>
            </a:extLst>
          </p:cNvPr>
          <p:cNvPicPr>
            <a:picLocks noChangeAspect="1"/>
          </p:cNvPicPr>
          <p:nvPr/>
        </p:nvPicPr>
        <p:blipFill>
          <a:blip r:embed="rId3"/>
          <a:stretch>
            <a:fillRect/>
          </a:stretch>
        </p:blipFill>
        <p:spPr>
          <a:xfrm>
            <a:off x="2284775" y="1071162"/>
            <a:ext cx="352381" cy="533333"/>
          </a:xfrm>
          <a:prstGeom prst="rect">
            <a:avLst/>
          </a:prstGeom>
        </p:spPr>
      </p:pic>
      <p:pic>
        <p:nvPicPr>
          <p:cNvPr id="24" name="Immagine 23">
            <a:extLst>
              <a:ext uri="{FF2B5EF4-FFF2-40B4-BE49-F238E27FC236}">
                <a16:creationId xmlns:a16="http://schemas.microsoft.com/office/drawing/2014/main" id="{DFA15AC1-FA17-4628-AE73-D800A3004DA7}"/>
              </a:ext>
            </a:extLst>
          </p:cNvPr>
          <p:cNvPicPr>
            <a:picLocks noChangeAspect="1"/>
          </p:cNvPicPr>
          <p:nvPr/>
        </p:nvPicPr>
        <p:blipFill>
          <a:blip r:embed="rId3"/>
          <a:stretch>
            <a:fillRect/>
          </a:stretch>
        </p:blipFill>
        <p:spPr>
          <a:xfrm>
            <a:off x="1443483" y="2079993"/>
            <a:ext cx="444258" cy="672390"/>
          </a:xfrm>
          <a:prstGeom prst="rect">
            <a:avLst/>
          </a:prstGeom>
        </p:spPr>
      </p:pic>
      <p:pic>
        <p:nvPicPr>
          <p:cNvPr id="26" name="Immagine 25">
            <a:extLst>
              <a:ext uri="{FF2B5EF4-FFF2-40B4-BE49-F238E27FC236}">
                <a16:creationId xmlns:a16="http://schemas.microsoft.com/office/drawing/2014/main" id="{CBDCFC8C-4775-43B0-9AE7-374E5F86EF4E}"/>
              </a:ext>
            </a:extLst>
          </p:cNvPr>
          <p:cNvPicPr>
            <a:picLocks noChangeAspect="1"/>
          </p:cNvPicPr>
          <p:nvPr/>
        </p:nvPicPr>
        <p:blipFill>
          <a:blip r:embed="rId3"/>
          <a:stretch>
            <a:fillRect/>
          </a:stretch>
        </p:blipFill>
        <p:spPr>
          <a:xfrm>
            <a:off x="7392032" y="1655522"/>
            <a:ext cx="1212416" cy="4632432"/>
          </a:xfrm>
          <a:prstGeom prst="rect">
            <a:avLst/>
          </a:prstGeom>
        </p:spPr>
      </p:pic>
      <p:pic>
        <p:nvPicPr>
          <p:cNvPr id="28" name="Immagine 27">
            <a:extLst>
              <a:ext uri="{FF2B5EF4-FFF2-40B4-BE49-F238E27FC236}">
                <a16:creationId xmlns:a16="http://schemas.microsoft.com/office/drawing/2014/main" id="{9E57C847-EEE8-4310-A83F-13D22457AE7C}"/>
              </a:ext>
            </a:extLst>
          </p:cNvPr>
          <p:cNvPicPr>
            <a:picLocks noChangeAspect="1"/>
          </p:cNvPicPr>
          <p:nvPr/>
        </p:nvPicPr>
        <p:blipFill>
          <a:blip r:embed="rId3"/>
          <a:stretch>
            <a:fillRect/>
          </a:stretch>
        </p:blipFill>
        <p:spPr>
          <a:xfrm>
            <a:off x="1583668" y="4632293"/>
            <a:ext cx="352381" cy="1565405"/>
          </a:xfrm>
          <a:prstGeom prst="rect">
            <a:avLst/>
          </a:prstGeom>
        </p:spPr>
      </p:pic>
      <p:pic>
        <p:nvPicPr>
          <p:cNvPr id="30" name="Immagine 29">
            <a:extLst>
              <a:ext uri="{FF2B5EF4-FFF2-40B4-BE49-F238E27FC236}">
                <a16:creationId xmlns:a16="http://schemas.microsoft.com/office/drawing/2014/main" id="{D52BC35E-CC64-4505-910B-9EB541FE06FB}"/>
              </a:ext>
            </a:extLst>
          </p:cNvPr>
          <p:cNvPicPr>
            <a:picLocks noChangeAspect="1"/>
          </p:cNvPicPr>
          <p:nvPr/>
        </p:nvPicPr>
        <p:blipFill>
          <a:blip r:embed="rId3"/>
          <a:stretch>
            <a:fillRect/>
          </a:stretch>
        </p:blipFill>
        <p:spPr>
          <a:xfrm>
            <a:off x="1617483" y="1751894"/>
            <a:ext cx="352381" cy="533333"/>
          </a:xfrm>
          <a:prstGeom prst="rect">
            <a:avLst/>
          </a:prstGeom>
        </p:spPr>
      </p:pic>
      <p:pic>
        <p:nvPicPr>
          <p:cNvPr id="32" name="Immagine 31">
            <a:extLst>
              <a:ext uri="{FF2B5EF4-FFF2-40B4-BE49-F238E27FC236}">
                <a16:creationId xmlns:a16="http://schemas.microsoft.com/office/drawing/2014/main" id="{A212CB2C-1035-47DE-8AD0-E27158A184E2}"/>
              </a:ext>
            </a:extLst>
          </p:cNvPr>
          <p:cNvPicPr>
            <a:picLocks noChangeAspect="1"/>
          </p:cNvPicPr>
          <p:nvPr/>
        </p:nvPicPr>
        <p:blipFill>
          <a:blip r:embed="rId3"/>
          <a:stretch>
            <a:fillRect/>
          </a:stretch>
        </p:blipFill>
        <p:spPr>
          <a:xfrm>
            <a:off x="6521465" y="1015454"/>
            <a:ext cx="352381" cy="533333"/>
          </a:xfrm>
          <a:prstGeom prst="rect">
            <a:avLst/>
          </a:prstGeom>
        </p:spPr>
      </p:pic>
      <p:pic>
        <p:nvPicPr>
          <p:cNvPr id="34" name="Immagine 33">
            <a:extLst>
              <a:ext uri="{FF2B5EF4-FFF2-40B4-BE49-F238E27FC236}">
                <a16:creationId xmlns:a16="http://schemas.microsoft.com/office/drawing/2014/main" id="{16A4486B-623C-4AC8-A61C-5368BA04C24D}"/>
              </a:ext>
            </a:extLst>
          </p:cNvPr>
          <p:cNvPicPr>
            <a:picLocks noChangeAspect="1"/>
          </p:cNvPicPr>
          <p:nvPr/>
        </p:nvPicPr>
        <p:blipFill>
          <a:blip r:embed="rId3"/>
          <a:stretch>
            <a:fillRect/>
          </a:stretch>
        </p:blipFill>
        <p:spPr>
          <a:xfrm>
            <a:off x="5697038" y="686038"/>
            <a:ext cx="752419" cy="448443"/>
          </a:xfrm>
          <a:prstGeom prst="rect">
            <a:avLst/>
          </a:prstGeom>
        </p:spPr>
      </p:pic>
      <p:pic>
        <p:nvPicPr>
          <p:cNvPr id="36" name="Immagine 35">
            <a:extLst>
              <a:ext uri="{FF2B5EF4-FFF2-40B4-BE49-F238E27FC236}">
                <a16:creationId xmlns:a16="http://schemas.microsoft.com/office/drawing/2014/main" id="{E7081E63-1374-4630-B705-AC981CB387E4}"/>
              </a:ext>
            </a:extLst>
          </p:cNvPr>
          <p:cNvPicPr>
            <a:picLocks noChangeAspect="1"/>
          </p:cNvPicPr>
          <p:nvPr/>
        </p:nvPicPr>
        <p:blipFill>
          <a:blip r:embed="rId3"/>
          <a:stretch>
            <a:fillRect/>
          </a:stretch>
        </p:blipFill>
        <p:spPr>
          <a:xfrm>
            <a:off x="515592" y="6021287"/>
            <a:ext cx="2453357" cy="533333"/>
          </a:xfrm>
          <a:prstGeom prst="rect">
            <a:avLst/>
          </a:prstGeom>
        </p:spPr>
      </p:pic>
      <p:pic>
        <p:nvPicPr>
          <p:cNvPr id="42" name="Immagine 41">
            <a:extLst>
              <a:ext uri="{FF2B5EF4-FFF2-40B4-BE49-F238E27FC236}">
                <a16:creationId xmlns:a16="http://schemas.microsoft.com/office/drawing/2014/main" id="{DBE5C9E4-ECEC-4685-B132-D29E9DADC30E}"/>
              </a:ext>
            </a:extLst>
          </p:cNvPr>
          <p:cNvPicPr>
            <a:picLocks noChangeAspect="1"/>
          </p:cNvPicPr>
          <p:nvPr/>
        </p:nvPicPr>
        <p:blipFill>
          <a:blip r:embed="rId3"/>
          <a:stretch>
            <a:fillRect/>
          </a:stretch>
        </p:blipFill>
        <p:spPr>
          <a:xfrm>
            <a:off x="154618" y="867814"/>
            <a:ext cx="638381" cy="5686806"/>
          </a:xfrm>
          <a:prstGeom prst="rect">
            <a:avLst/>
          </a:prstGeom>
        </p:spPr>
      </p:pic>
      <p:pic>
        <p:nvPicPr>
          <p:cNvPr id="44" name="Immagine 43">
            <a:extLst>
              <a:ext uri="{FF2B5EF4-FFF2-40B4-BE49-F238E27FC236}">
                <a16:creationId xmlns:a16="http://schemas.microsoft.com/office/drawing/2014/main" id="{64622638-3C1F-4E71-A058-E58E6DF072C9}"/>
              </a:ext>
            </a:extLst>
          </p:cNvPr>
          <p:cNvPicPr>
            <a:picLocks noChangeAspect="1"/>
          </p:cNvPicPr>
          <p:nvPr/>
        </p:nvPicPr>
        <p:blipFill>
          <a:blip r:embed="rId3"/>
          <a:stretch>
            <a:fillRect/>
          </a:stretch>
        </p:blipFill>
        <p:spPr>
          <a:xfrm>
            <a:off x="6629255" y="1175386"/>
            <a:ext cx="2142010" cy="533333"/>
          </a:xfrm>
          <a:prstGeom prst="rect">
            <a:avLst/>
          </a:prstGeom>
        </p:spPr>
      </p:pic>
      <p:pic>
        <p:nvPicPr>
          <p:cNvPr id="46" name="Immagine 45">
            <a:extLst>
              <a:ext uri="{FF2B5EF4-FFF2-40B4-BE49-F238E27FC236}">
                <a16:creationId xmlns:a16="http://schemas.microsoft.com/office/drawing/2014/main" id="{F2F758FD-B7F3-4A40-A2D1-CFF8FA493DD1}"/>
              </a:ext>
            </a:extLst>
          </p:cNvPr>
          <p:cNvPicPr>
            <a:picLocks noChangeAspect="1"/>
          </p:cNvPicPr>
          <p:nvPr/>
        </p:nvPicPr>
        <p:blipFill>
          <a:blip r:embed="rId3"/>
          <a:stretch>
            <a:fillRect/>
          </a:stretch>
        </p:blipFill>
        <p:spPr>
          <a:xfrm>
            <a:off x="1840381" y="5662706"/>
            <a:ext cx="886337" cy="533333"/>
          </a:xfrm>
          <a:prstGeom prst="rect">
            <a:avLst/>
          </a:prstGeom>
        </p:spPr>
      </p:pic>
      <p:pic>
        <p:nvPicPr>
          <p:cNvPr id="48" name="Immagine 47">
            <a:extLst>
              <a:ext uri="{FF2B5EF4-FFF2-40B4-BE49-F238E27FC236}">
                <a16:creationId xmlns:a16="http://schemas.microsoft.com/office/drawing/2014/main" id="{825DB696-D764-4BF7-A1D9-5962DD1E7B32}"/>
              </a:ext>
            </a:extLst>
          </p:cNvPr>
          <p:cNvPicPr>
            <a:picLocks noChangeAspect="1"/>
          </p:cNvPicPr>
          <p:nvPr/>
        </p:nvPicPr>
        <p:blipFill>
          <a:blip r:embed="rId3"/>
          <a:stretch>
            <a:fillRect/>
          </a:stretch>
        </p:blipFill>
        <p:spPr>
          <a:xfrm>
            <a:off x="6801382" y="1386605"/>
            <a:ext cx="914195" cy="533333"/>
          </a:xfrm>
          <a:prstGeom prst="rect">
            <a:avLst/>
          </a:prstGeom>
        </p:spPr>
      </p:pic>
      <p:pic>
        <p:nvPicPr>
          <p:cNvPr id="50" name="Immagine 49">
            <a:extLst>
              <a:ext uri="{FF2B5EF4-FFF2-40B4-BE49-F238E27FC236}">
                <a16:creationId xmlns:a16="http://schemas.microsoft.com/office/drawing/2014/main" id="{98D726A4-3868-44D6-9066-F09271727A4C}"/>
              </a:ext>
            </a:extLst>
          </p:cNvPr>
          <p:cNvPicPr>
            <a:picLocks noChangeAspect="1"/>
          </p:cNvPicPr>
          <p:nvPr/>
        </p:nvPicPr>
        <p:blipFill>
          <a:blip r:embed="rId3"/>
          <a:stretch>
            <a:fillRect/>
          </a:stretch>
        </p:blipFill>
        <p:spPr>
          <a:xfrm>
            <a:off x="8368993" y="782227"/>
            <a:ext cx="352381" cy="533333"/>
          </a:xfrm>
          <a:prstGeom prst="rect">
            <a:avLst/>
          </a:prstGeom>
        </p:spPr>
      </p:pic>
      <p:pic>
        <p:nvPicPr>
          <p:cNvPr id="52" name="Immagine 51">
            <a:extLst>
              <a:ext uri="{FF2B5EF4-FFF2-40B4-BE49-F238E27FC236}">
                <a16:creationId xmlns:a16="http://schemas.microsoft.com/office/drawing/2014/main" id="{EC1B5703-5355-4972-B664-F231998E90FD}"/>
              </a:ext>
            </a:extLst>
          </p:cNvPr>
          <p:cNvPicPr>
            <a:picLocks noChangeAspect="1"/>
          </p:cNvPicPr>
          <p:nvPr/>
        </p:nvPicPr>
        <p:blipFill>
          <a:blip r:embed="rId3"/>
          <a:stretch>
            <a:fillRect/>
          </a:stretch>
        </p:blipFill>
        <p:spPr>
          <a:xfrm>
            <a:off x="2730194" y="6358728"/>
            <a:ext cx="5919628" cy="425788"/>
          </a:xfrm>
          <a:prstGeom prst="rect">
            <a:avLst/>
          </a:prstGeom>
        </p:spPr>
      </p:pic>
      <p:pic>
        <p:nvPicPr>
          <p:cNvPr id="54" name="Immagine 53">
            <a:extLst>
              <a:ext uri="{FF2B5EF4-FFF2-40B4-BE49-F238E27FC236}">
                <a16:creationId xmlns:a16="http://schemas.microsoft.com/office/drawing/2014/main" id="{FC4C3703-F70C-4B42-A357-452818DE0F49}"/>
              </a:ext>
            </a:extLst>
          </p:cNvPr>
          <p:cNvPicPr>
            <a:picLocks noChangeAspect="1"/>
          </p:cNvPicPr>
          <p:nvPr/>
        </p:nvPicPr>
        <p:blipFill>
          <a:blip r:embed="rId3"/>
          <a:stretch>
            <a:fillRect/>
          </a:stretch>
        </p:blipFill>
        <p:spPr>
          <a:xfrm>
            <a:off x="2586178" y="5958379"/>
            <a:ext cx="352381" cy="533333"/>
          </a:xfrm>
          <a:prstGeom prst="rect">
            <a:avLst/>
          </a:prstGeom>
        </p:spPr>
      </p:pic>
      <p:pic>
        <p:nvPicPr>
          <p:cNvPr id="56" name="Immagine 55">
            <a:extLst>
              <a:ext uri="{FF2B5EF4-FFF2-40B4-BE49-F238E27FC236}">
                <a16:creationId xmlns:a16="http://schemas.microsoft.com/office/drawing/2014/main" id="{1F1F6E15-E136-4BE2-8E2E-19F49FB5B0FD}"/>
              </a:ext>
            </a:extLst>
          </p:cNvPr>
          <p:cNvPicPr>
            <a:picLocks noChangeAspect="1"/>
          </p:cNvPicPr>
          <p:nvPr/>
        </p:nvPicPr>
        <p:blipFill>
          <a:blip r:embed="rId3"/>
          <a:stretch>
            <a:fillRect/>
          </a:stretch>
        </p:blipFill>
        <p:spPr>
          <a:xfrm>
            <a:off x="1418878" y="4547999"/>
            <a:ext cx="352381" cy="533333"/>
          </a:xfrm>
          <a:prstGeom prst="rect">
            <a:avLst/>
          </a:prstGeom>
        </p:spPr>
      </p:pic>
      <p:pic>
        <p:nvPicPr>
          <p:cNvPr id="58" name="Immagine 57">
            <a:extLst>
              <a:ext uri="{FF2B5EF4-FFF2-40B4-BE49-F238E27FC236}">
                <a16:creationId xmlns:a16="http://schemas.microsoft.com/office/drawing/2014/main" id="{A9218EE6-7A1F-4D91-BD10-71108DD69D29}"/>
              </a:ext>
            </a:extLst>
          </p:cNvPr>
          <p:cNvPicPr>
            <a:picLocks noChangeAspect="1"/>
          </p:cNvPicPr>
          <p:nvPr/>
        </p:nvPicPr>
        <p:blipFill>
          <a:blip r:embed="rId3"/>
          <a:stretch>
            <a:fillRect/>
          </a:stretch>
        </p:blipFill>
        <p:spPr>
          <a:xfrm>
            <a:off x="6412198" y="853272"/>
            <a:ext cx="352381" cy="533333"/>
          </a:xfrm>
          <a:prstGeom prst="rect">
            <a:avLst/>
          </a:prstGeom>
        </p:spPr>
      </p:pic>
      <p:pic>
        <p:nvPicPr>
          <p:cNvPr id="60" name="Immagine 59">
            <a:extLst>
              <a:ext uri="{FF2B5EF4-FFF2-40B4-BE49-F238E27FC236}">
                <a16:creationId xmlns:a16="http://schemas.microsoft.com/office/drawing/2014/main" id="{9EA0A5EE-4C3F-4F9B-A8F8-A68EFA46C7E6}"/>
              </a:ext>
            </a:extLst>
          </p:cNvPr>
          <p:cNvPicPr>
            <a:picLocks noChangeAspect="1"/>
          </p:cNvPicPr>
          <p:nvPr/>
        </p:nvPicPr>
        <p:blipFill>
          <a:blip r:embed="rId3"/>
          <a:stretch>
            <a:fillRect/>
          </a:stretch>
        </p:blipFill>
        <p:spPr>
          <a:xfrm>
            <a:off x="7039650" y="1587856"/>
            <a:ext cx="675927" cy="533333"/>
          </a:xfrm>
          <a:prstGeom prst="rect">
            <a:avLst/>
          </a:prstGeom>
        </p:spPr>
      </p:pic>
      <p:pic>
        <p:nvPicPr>
          <p:cNvPr id="62" name="Immagine 61">
            <a:extLst>
              <a:ext uri="{FF2B5EF4-FFF2-40B4-BE49-F238E27FC236}">
                <a16:creationId xmlns:a16="http://schemas.microsoft.com/office/drawing/2014/main" id="{6F710B3C-EB4B-4E21-B0C3-97FBB05EA71F}"/>
              </a:ext>
            </a:extLst>
          </p:cNvPr>
          <p:cNvPicPr>
            <a:picLocks noChangeAspect="1"/>
          </p:cNvPicPr>
          <p:nvPr/>
        </p:nvPicPr>
        <p:blipFill>
          <a:blip r:embed="rId3"/>
          <a:stretch>
            <a:fillRect/>
          </a:stretch>
        </p:blipFill>
        <p:spPr>
          <a:xfrm>
            <a:off x="7132433" y="1907719"/>
            <a:ext cx="352381" cy="533333"/>
          </a:xfrm>
          <a:prstGeom prst="rect">
            <a:avLst/>
          </a:prstGeom>
        </p:spPr>
      </p:pic>
      <p:pic>
        <p:nvPicPr>
          <p:cNvPr id="64" name="Immagine 63">
            <a:extLst>
              <a:ext uri="{FF2B5EF4-FFF2-40B4-BE49-F238E27FC236}">
                <a16:creationId xmlns:a16="http://schemas.microsoft.com/office/drawing/2014/main" id="{013A0CA5-B10E-4B95-813B-02DDAA8A440D}"/>
              </a:ext>
            </a:extLst>
          </p:cNvPr>
          <p:cNvPicPr>
            <a:picLocks noChangeAspect="1"/>
          </p:cNvPicPr>
          <p:nvPr/>
        </p:nvPicPr>
        <p:blipFill>
          <a:blip r:embed="rId3"/>
          <a:stretch>
            <a:fillRect/>
          </a:stretch>
        </p:blipFill>
        <p:spPr>
          <a:xfrm>
            <a:off x="1628540" y="5446682"/>
            <a:ext cx="730385" cy="533333"/>
          </a:xfrm>
          <a:prstGeom prst="rect">
            <a:avLst/>
          </a:prstGeom>
        </p:spPr>
      </p:pic>
      <p:pic>
        <p:nvPicPr>
          <p:cNvPr id="66" name="Immagine 65">
            <a:extLst>
              <a:ext uri="{FF2B5EF4-FFF2-40B4-BE49-F238E27FC236}">
                <a16:creationId xmlns:a16="http://schemas.microsoft.com/office/drawing/2014/main" id="{6598810D-E1EA-4D28-9657-E925D8D2C077}"/>
              </a:ext>
            </a:extLst>
          </p:cNvPr>
          <p:cNvPicPr>
            <a:picLocks noChangeAspect="1"/>
          </p:cNvPicPr>
          <p:nvPr/>
        </p:nvPicPr>
        <p:blipFill>
          <a:blip r:embed="rId3"/>
          <a:stretch>
            <a:fillRect/>
          </a:stretch>
        </p:blipFill>
        <p:spPr>
          <a:xfrm>
            <a:off x="1732542" y="5134529"/>
            <a:ext cx="507580" cy="342202"/>
          </a:xfrm>
          <a:prstGeom prst="rect">
            <a:avLst/>
          </a:prstGeom>
        </p:spPr>
      </p:pic>
      <p:pic>
        <p:nvPicPr>
          <p:cNvPr id="68" name="Immagine 67">
            <a:extLst>
              <a:ext uri="{FF2B5EF4-FFF2-40B4-BE49-F238E27FC236}">
                <a16:creationId xmlns:a16="http://schemas.microsoft.com/office/drawing/2014/main" id="{C37011BA-808D-4C6C-9B60-9CE37D5BA632}"/>
              </a:ext>
            </a:extLst>
          </p:cNvPr>
          <p:cNvPicPr>
            <a:picLocks noChangeAspect="1"/>
          </p:cNvPicPr>
          <p:nvPr/>
        </p:nvPicPr>
        <p:blipFill>
          <a:blip r:embed="rId3"/>
          <a:stretch>
            <a:fillRect/>
          </a:stretch>
        </p:blipFill>
        <p:spPr>
          <a:xfrm>
            <a:off x="1660798" y="5078731"/>
            <a:ext cx="352381" cy="533333"/>
          </a:xfrm>
          <a:prstGeom prst="rect">
            <a:avLst/>
          </a:prstGeom>
        </p:spPr>
      </p:pic>
      <p:pic>
        <p:nvPicPr>
          <p:cNvPr id="70" name="Immagine 69">
            <a:extLst>
              <a:ext uri="{FF2B5EF4-FFF2-40B4-BE49-F238E27FC236}">
                <a16:creationId xmlns:a16="http://schemas.microsoft.com/office/drawing/2014/main" id="{FA61E1B4-82EA-489E-88A3-5375A84E605B}"/>
              </a:ext>
            </a:extLst>
          </p:cNvPr>
          <p:cNvPicPr>
            <a:picLocks noChangeAspect="1"/>
          </p:cNvPicPr>
          <p:nvPr/>
        </p:nvPicPr>
        <p:blipFill>
          <a:blip r:embed="rId3"/>
          <a:stretch>
            <a:fillRect/>
          </a:stretch>
        </p:blipFill>
        <p:spPr>
          <a:xfrm>
            <a:off x="2851222" y="6120561"/>
            <a:ext cx="568650" cy="533333"/>
          </a:xfrm>
          <a:prstGeom prst="rect">
            <a:avLst/>
          </a:prstGeom>
        </p:spPr>
      </p:pic>
      <p:pic>
        <p:nvPicPr>
          <p:cNvPr id="72" name="Immagine 71">
            <a:extLst>
              <a:ext uri="{FF2B5EF4-FFF2-40B4-BE49-F238E27FC236}">
                <a16:creationId xmlns:a16="http://schemas.microsoft.com/office/drawing/2014/main" id="{96B5950D-FD4D-46B3-A227-062432FC8505}"/>
              </a:ext>
            </a:extLst>
          </p:cNvPr>
          <p:cNvPicPr>
            <a:picLocks noChangeAspect="1"/>
          </p:cNvPicPr>
          <p:nvPr/>
        </p:nvPicPr>
        <p:blipFill>
          <a:blip r:embed="rId3"/>
          <a:stretch>
            <a:fillRect/>
          </a:stretch>
        </p:blipFill>
        <p:spPr>
          <a:xfrm>
            <a:off x="7235267" y="4736811"/>
            <a:ext cx="352381" cy="1788533"/>
          </a:xfrm>
          <a:prstGeom prst="rect">
            <a:avLst/>
          </a:prstGeom>
        </p:spPr>
      </p:pic>
      <p:pic>
        <p:nvPicPr>
          <p:cNvPr id="74" name="Immagine 73">
            <a:extLst>
              <a:ext uri="{FF2B5EF4-FFF2-40B4-BE49-F238E27FC236}">
                <a16:creationId xmlns:a16="http://schemas.microsoft.com/office/drawing/2014/main" id="{34B0CB2A-8C4D-41B6-B23C-8D82B76B9ACF}"/>
              </a:ext>
            </a:extLst>
          </p:cNvPr>
          <p:cNvPicPr>
            <a:picLocks noChangeAspect="1"/>
          </p:cNvPicPr>
          <p:nvPr/>
        </p:nvPicPr>
        <p:blipFill>
          <a:blip r:embed="rId3"/>
          <a:stretch>
            <a:fillRect/>
          </a:stretch>
        </p:blipFill>
        <p:spPr>
          <a:xfrm>
            <a:off x="5788144" y="6101680"/>
            <a:ext cx="3053101" cy="533333"/>
          </a:xfrm>
          <a:prstGeom prst="rect">
            <a:avLst/>
          </a:prstGeom>
        </p:spPr>
      </p:pic>
      <p:pic>
        <p:nvPicPr>
          <p:cNvPr id="76" name="Immagine 75">
            <a:extLst>
              <a:ext uri="{FF2B5EF4-FFF2-40B4-BE49-F238E27FC236}">
                <a16:creationId xmlns:a16="http://schemas.microsoft.com/office/drawing/2014/main" id="{2EDBF3D4-3E06-4AA6-A14E-F6874245B87D}"/>
              </a:ext>
            </a:extLst>
          </p:cNvPr>
          <p:cNvPicPr>
            <a:picLocks noChangeAspect="1"/>
          </p:cNvPicPr>
          <p:nvPr/>
        </p:nvPicPr>
        <p:blipFill>
          <a:blip r:embed="rId3"/>
          <a:stretch>
            <a:fillRect/>
          </a:stretch>
        </p:blipFill>
        <p:spPr>
          <a:xfrm>
            <a:off x="7297964" y="2145886"/>
            <a:ext cx="352381" cy="533333"/>
          </a:xfrm>
          <a:prstGeom prst="rect">
            <a:avLst/>
          </a:prstGeom>
        </p:spPr>
      </p:pic>
      <p:pic>
        <p:nvPicPr>
          <p:cNvPr id="78" name="Immagine 77">
            <a:extLst>
              <a:ext uri="{FF2B5EF4-FFF2-40B4-BE49-F238E27FC236}">
                <a16:creationId xmlns:a16="http://schemas.microsoft.com/office/drawing/2014/main" id="{C1F74790-E99D-4665-9509-187BDFE44034}"/>
              </a:ext>
            </a:extLst>
          </p:cNvPr>
          <p:cNvPicPr>
            <a:picLocks noChangeAspect="1"/>
          </p:cNvPicPr>
          <p:nvPr/>
        </p:nvPicPr>
        <p:blipFill>
          <a:blip r:embed="rId3"/>
          <a:stretch>
            <a:fillRect/>
          </a:stretch>
        </p:blipFill>
        <p:spPr>
          <a:xfrm>
            <a:off x="5669341" y="6217987"/>
            <a:ext cx="352381" cy="533333"/>
          </a:xfrm>
          <a:prstGeom prst="rect">
            <a:avLst/>
          </a:prstGeom>
        </p:spPr>
      </p:pic>
      <p:pic>
        <p:nvPicPr>
          <p:cNvPr id="80" name="Immagine 79">
            <a:extLst>
              <a:ext uri="{FF2B5EF4-FFF2-40B4-BE49-F238E27FC236}">
                <a16:creationId xmlns:a16="http://schemas.microsoft.com/office/drawing/2014/main" id="{B509D7AC-BA9A-446D-A18C-A0773BA5E15C}"/>
              </a:ext>
            </a:extLst>
          </p:cNvPr>
          <p:cNvPicPr>
            <a:picLocks noChangeAspect="1"/>
          </p:cNvPicPr>
          <p:nvPr/>
        </p:nvPicPr>
        <p:blipFill>
          <a:blip r:embed="rId3"/>
          <a:stretch>
            <a:fillRect/>
          </a:stretch>
        </p:blipFill>
        <p:spPr>
          <a:xfrm>
            <a:off x="6213777" y="5949280"/>
            <a:ext cx="352381" cy="533333"/>
          </a:xfrm>
          <a:prstGeom prst="rect">
            <a:avLst/>
          </a:prstGeom>
        </p:spPr>
      </p:pic>
      <p:pic>
        <p:nvPicPr>
          <p:cNvPr id="82" name="Immagine 81">
            <a:extLst>
              <a:ext uri="{FF2B5EF4-FFF2-40B4-BE49-F238E27FC236}">
                <a16:creationId xmlns:a16="http://schemas.microsoft.com/office/drawing/2014/main" id="{E05CE835-EF7F-48F3-A2DB-87DBAD99CF83}"/>
              </a:ext>
            </a:extLst>
          </p:cNvPr>
          <p:cNvPicPr>
            <a:picLocks noChangeAspect="1"/>
          </p:cNvPicPr>
          <p:nvPr/>
        </p:nvPicPr>
        <p:blipFill>
          <a:blip r:embed="rId3"/>
          <a:stretch>
            <a:fillRect/>
          </a:stretch>
        </p:blipFill>
        <p:spPr>
          <a:xfrm>
            <a:off x="6367589" y="5718393"/>
            <a:ext cx="1380334" cy="533333"/>
          </a:xfrm>
          <a:prstGeom prst="rect">
            <a:avLst/>
          </a:prstGeom>
        </p:spPr>
      </p:pic>
      <p:pic>
        <p:nvPicPr>
          <p:cNvPr id="84" name="Immagine 83">
            <a:extLst>
              <a:ext uri="{FF2B5EF4-FFF2-40B4-BE49-F238E27FC236}">
                <a16:creationId xmlns:a16="http://schemas.microsoft.com/office/drawing/2014/main" id="{3F8015F0-B87B-4490-8D54-DE6C127E4504}"/>
              </a:ext>
            </a:extLst>
          </p:cNvPr>
          <p:cNvPicPr>
            <a:picLocks noChangeAspect="1"/>
          </p:cNvPicPr>
          <p:nvPr/>
        </p:nvPicPr>
        <p:blipFill>
          <a:blip r:embed="rId3"/>
          <a:stretch>
            <a:fillRect/>
          </a:stretch>
        </p:blipFill>
        <p:spPr>
          <a:xfrm>
            <a:off x="7034957" y="5078731"/>
            <a:ext cx="352381" cy="769950"/>
          </a:xfrm>
          <a:prstGeom prst="rect">
            <a:avLst/>
          </a:prstGeom>
        </p:spPr>
      </p:pic>
      <p:pic>
        <p:nvPicPr>
          <p:cNvPr id="86" name="Immagine 85">
            <a:extLst>
              <a:ext uri="{FF2B5EF4-FFF2-40B4-BE49-F238E27FC236}">
                <a16:creationId xmlns:a16="http://schemas.microsoft.com/office/drawing/2014/main" id="{2D5B7418-DF0B-4F8D-BA51-A2DB0BF2E561}"/>
              </a:ext>
            </a:extLst>
          </p:cNvPr>
          <p:cNvPicPr>
            <a:picLocks noChangeAspect="1"/>
          </p:cNvPicPr>
          <p:nvPr/>
        </p:nvPicPr>
        <p:blipFill>
          <a:blip r:embed="rId3"/>
          <a:stretch>
            <a:fillRect/>
          </a:stretch>
        </p:blipFill>
        <p:spPr>
          <a:xfrm>
            <a:off x="6810630" y="5355320"/>
            <a:ext cx="352381" cy="533333"/>
          </a:xfrm>
          <a:prstGeom prst="rect">
            <a:avLst/>
          </a:prstGeom>
        </p:spPr>
      </p:pic>
      <p:pic>
        <p:nvPicPr>
          <p:cNvPr id="88" name="Immagine 87">
            <a:extLst>
              <a:ext uri="{FF2B5EF4-FFF2-40B4-BE49-F238E27FC236}">
                <a16:creationId xmlns:a16="http://schemas.microsoft.com/office/drawing/2014/main" id="{6D3EC1AF-BC0A-4A80-A273-2DB7CC22AB27}"/>
              </a:ext>
            </a:extLst>
          </p:cNvPr>
          <p:cNvPicPr>
            <a:picLocks noChangeAspect="1"/>
          </p:cNvPicPr>
          <p:nvPr/>
        </p:nvPicPr>
        <p:blipFill>
          <a:blip r:embed="rId3"/>
          <a:stretch>
            <a:fillRect/>
          </a:stretch>
        </p:blipFill>
        <p:spPr>
          <a:xfrm>
            <a:off x="6606433" y="5593105"/>
            <a:ext cx="352381" cy="533333"/>
          </a:xfrm>
          <a:prstGeom prst="rect">
            <a:avLst/>
          </a:prstGeom>
        </p:spPr>
      </p:pic>
      <p:pic>
        <p:nvPicPr>
          <p:cNvPr id="90" name="Immagine 89">
            <a:extLst>
              <a:ext uri="{FF2B5EF4-FFF2-40B4-BE49-F238E27FC236}">
                <a16:creationId xmlns:a16="http://schemas.microsoft.com/office/drawing/2014/main" id="{2B51A45E-9005-4441-A772-3953A0C42DCD}"/>
              </a:ext>
            </a:extLst>
          </p:cNvPr>
          <p:cNvPicPr>
            <a:picLocks noChangeAspect="1"/>
          </p:cNvPicPr>
          <p:nvPr/>
        </p:nvPicPr>
        <p:blipFill>
          <a:blip r:embed="rId3"/>
          <a:stretch>
            <a:fillRect/>
          </a:stretch>
        </p:blipFill>
        <p:spPr>
          <a:xfrm>
            <a:off x="1605785" y="874196"/>
            <a:ext cx="2755028" cy="5760817"/>
          </a:xfrm>
          <a:prstGeom prst="rect">
            <a:avLst/>
          </a:prstGeom>
        </p:spPr>
      </p:pic>
      <p:pic>
        <p:nvPicPr>
          <p:cNvPr id="92" name="Immagine 91">
            <a:extLst>
              <a:ext uri="{FF2B5EF4-FFF2-40B4-BE49-F238E27FC236}">
                <a16:creationId xmlns:a16="http://schemas.microsoft.com/office/drawing/2014/main" id="{AF96EB89-1E39-4FF4-838D-0ACA8C017A83}"/>
              </a:ext>
            </a:extLst>
          </p:cNvPr>
          <p:cNvPicPr>
            <a:picLocks noChangeAspect="1"/>
          </p:cNvPicPr>
          <p:nvPr/>
        </p:nvPicPr>
        <p:blipFill>
          <a:blip r:embed="rId3"/>
          <a:stretch>
            <a:fillRect/>
          </a:stretch>
        </p:blipFill>
        <p:spPr>
          <a:xfrm>
            <a:off x="4420389" y="867814"/>
            <a:ext cx="3062814" cy="5656296"/>
          </a:xfrm>
          <a:prstGeom prst="rect">
            <a:avLst/>
          </a:prstGeom>
        </p:spPr>
      </p:pic>
      <p:pic>
        <p:nvPicPr>
          <p:cNvPr id="94" name="Immagine 93">
            <a:extLst>
              <a:ext uri="{FF2B5EF4-FFF2-40B4-BE49-F238E27FC236}">
                <a16:creationId xmlns:a16="http://schemas.microsoft.com/office/drawing/2014/main" id="{E8D8CAF4-12AA-418D-9A58-8FBC7E314438}"/>
              </a:ext>
            </a:extLst>
          </p:cNvPr>
          <p:cNvPicPr>
            <a:picLocks noChangeAspect="1"/>
          </p:cNvPicPr>
          <p:nvPr/>
        </p:nvPicPr>
        <p:blipFill>
          <a:blip r:embed="rId3"/>
          <a:stretch>
            <a:fillRect/>
          </a:stretch>
        </p:blipFill>
        <p:spPr>
          <a:xfrm>
            <a:off x="4118985" y="927708"/>
            <a:ext cx="521193" cy="1513344"/>
          </a:xfrm>
          <a:prstGeom prst="rect">
            <a:avLst/>
          </a:prstGeom>
        </p:spPr>
      </p:pic>
      <p:pic>
        <p:nvPicPr>
          <p:cNvPr id="96" name="Immagine 95">
            <a:extLst>
              <a:ext uri="{FF2B5EF4-FFF2-40B4-BE49-F238E27FC236}">
                <a16:creationId xmlns:a16="http://schemas.microsoft.com/office/drawing/2014/main" id="{13D6C9D7-C4E9-443F-99DC-DE53655EDAFA}"/>
              </a:ext>
            </a:extLst>
          </p:cNvPr>
          <p:cNvPicPr>
            <a:picLocks noChangeAspect="1"/>
          </p:cNvPicPr>
          <p:nvPr/>
        </p:nvPicPr>
        <p:blipFill>
          <a:blip r:embed="rId3"/>
          <a:stretch>
            <a:fillRect/>
          </a:stretch>
        </p:blipFill>
        <p:spPr>
          <a:xfrm>
            <a:off x="4191257" y="4629184"/>
            <a:ext cx="461285" cy="1798998"/>
          </a:xfrm>
          <a:prstGeom prst="rect">
            <a:avLst/>
          </a:prstGeom>
        </p:spPr>
      </p:pic>
      <p:sp>
        <p:nvSpPr>
          <p:cNvPr id="97" name="Rettangolo 9">
            <a:extLst>
              <a:ext uri="{FF2B5EF4-FFF2-40B4-BE49-F238E27FC236}">
                <a16:creationId xmlns:a16="http://schemas.microsoft.com/office/drawing/2014/main" id="{7A0D4CFF-141F-4221-B662-393F78CB7DA1}"/>
              </a:ext>
            </a:extLst>
          </p:cNvPr>
          <p:cNvSpPr>
            <a:spLocks noChangeArrowheads="1"/>
          </p:cNvSpPr>
          <p:nvPr/>
        </p:nvSpPr>
        <p:spPr bwMode="auto">
          <a:xfrm>
            <a:off x="471866" y="1664483"/>
            <a:ext cx="261722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rgbClr val="FF9900"/>
                </a:solidFill>
                <a:latin typeface="Arial Narrow" panose="020B0606020202030204" pitchFamily="34" charset="0"/>
                <a:cs typeface="Times New Roman" panose="02020603050405020304" pitchFamily="18" charset="0"/>
              </a:rPr>
              <a:t>Per ottenere spettri ad alta risoluzione con l’impiego della fenditura occorrono quindi normalmente strumenti e software impegnativi.</a:t>
            </a:r>
          </a:p>
        </p:txBody>
      </p:sp>
      <p:pic>
        <p:nvPicPr>
          <p:cNvPr id="98" name="Immagine 97">
            <a:extLst>
              <a:ext uri="{FF2B5EF4-FFF2-40B4-BE49-F238E27FC236}">
                <a16:creationId xmlns:a16="http://schemas.microsoft.com/office/drawing/2014/main" id="{1ED5C3C4-BCA6-4898-878B-198062017DFC}"/>
              </a:ext>
            </a:extLst>
          </p:cNvPr>
          <p:cNvPicPr>
            <a:picLocks noChangeAspect="1"/>
          </p:cNvPicPr>
          <p:nvPr/>
        </p:nvPicPr>
        <p:blipFill>
          <a:blip r:embed="rId4"/>
          <a:stretch>
            <a:fillRect/>
          </a:stretch>
        </p:blipFill>
        <p:spPr>
          <a:xfrm>
            <a:off x="6012160" y="1894263"/>
            <a:ext cx="1926503" cy="1615580"/>
          </a:xfrm>
          <a:prstGeom prst="rect">
            <a:avLst/>
          </a:prstGeom>
        </p:spPr>
      </p:pic>
      <p:sp>
        <p:nvSpPr>
          <p:cNvPr id="99" name="Rettangolo 9">
            <a:extLst>
              <a:ext uri="{FF2B5EF4-FFF2-40B4-BE49-F238E27FC236}">
                <a16:creationId xmlns:a16="http://schemas.microsoft.com/office/drawing/2014/main" id="{5D8B8CF6-865F-4275-AEB4-9555D097B5AF}"/>
              </a:ext>
            </a:extLst>
          </p:cNvPr>
          <p:cNvSpPr>
            <a:spLocks noChangeArrowheads="1"/>
          </p:cNvSpPr>
          <p:nvPr/>
        </p:nvSpPr>
        <p:spPr bwMode="auto">
          <a:xfrm>
            <a:off x="5613511" y="3741219"/>
            <a:ext cx="278329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rgbClr val="92D050"/>
                </a:solidFill>
                <a:latin typeface="Arial Narrow" panose="020B0606020202030204" pitchFamily="34" charset="0"/>
                <a:cs typeface="Times New Roman" panose="02020603050405020304" pitchFamily="18" charset="0"/>
              </a:rPr>
              <a:t>Con la sua semplicità di utilizzo, </a:t>
            </a:r>
            <a:r>
              <a:rPr lang="it-IT" altLang="it-IT" sz="1600" b="1" dirty="0">
                <a:solidFill>
                  <a:srgbClr val="FF5050"/>
                </a:solidFill>
                <a:latin typeface="Arial Narrow" panose="020B0606020202030204" pitchFamily="34" charset="0"/>
                <a:cs typeface="Times New Roman" panose="02020603050405020304" pitchFamily="18" charset="0"/>
              </a:rPr>
              <a:t>CHE NON RICHIEDE L’USO DELLA FENDITURA, </a:t>
            </a:r>
            <a:r>
              <a:rPr lang="it-IT" altLang="it-IT" sz="1600" b="1" dirty="0">
                <a:solidFill>
                  <a:srgbClr val="92D050"/>
                </a:solidFill>
                <a:latin typeface="Arial Narrow" panose="020B0606020202030204" pitchFamily="34" charset="0"/>
                <a:cs typeface="Times New Roman" panose="02020603050405020304" pitchFamily="18" charset="0"/>
              </a:rPr>
              <a:t>lo </a:t>
            </a:r>
            <a:r>
              <a:rPr lang="it-IT" altLang="it-IT" sz="1600" b="1" dirty="0">
                <a:solidFill>
                  <a:srgbClr val="FF5050"/>
                </a:solidFill>
                <a:latin typeface="Arial Narrow" panose="020B0606020202030204" pitchFamily="34" charset="0"/>
                <a:cs typeface="Times New Roman" panose="02020603050405020304" pitchFamily="18" charset="0"/>
              </a:rPr>
              <a:t>STAR ANALYSER</a:t>
            </a:r>
            <a:r>
              <a:rPr lang="it-IT" altLang="it-IT" sz="1600" b="1" dirty="0">
                <a:solidFill>
                  <a:srgbClr val="92D050"/>
                </a:solidFill>
                <a:latin typeface="Arial Narrow" panose="020B0606020202030204" pitchFamily="34" charset="0"/>
                <a:cs typeface="Times New Roman" panose="02020603050405020304" pitchFamily="18" charset="0"/>
              </a:rPr>
              <a:t> consente di ottenere ottimi risultati nel campo della spettrografia anche con strumenti amatoriali.</a:t>
            </a:r>
          </a:p>
        </p:txBody>
      </p:sp>
      <p:sp>
        <p:nvSpPr>
          <p:cNvPr id="5" name="Rettangolo 4">
            <a:extLst>
              <a:ext uri="{FF2B5EF4-FFF2-40B4-BE49-F238E27FC236}">
                <a16:creationId xmlns:a16="http://schemas.microsoft.com/office/drawing/2014/main" id="{E743FADA-33B0-4B7F-B8D9-4143B37AF7AF}"/>
              </a:ext>
            </a:extLst>
          </p:cNvPr>
          <p:cNvSpPr/>
          <p:nvPr/>
        </p:nvSpPr>
        <p:spPr>
          <a:xfrm rot="20710570">
            <a:off x="5021957" y="1040741"/>
            <a:ext cx="3687446" cy="584775"/>
          </a:xfrm>
          <a:prstGeom prst="rect">
            <a:avLst/>
          </a:prstGeom>
          <a:noFill/>
        </p:spPr>
        <p:txBody>
          <a:bodyPr wrap="square" lIns="91440" tIns="45720" rIns="91440" bIns="45720">
            <a:spAutoFit/>
          </a:bodyPr>
          <a:lstStyle/>
          <a:p>
            <a:pPr algn="ctr"/>
            <a:r>
              <a:rPr lang="it-IT" altLang="it-IT"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Narrow" panose="020B0606020202030204" pitchFamily="34" charset="0"/>
                <a:cs typeface="Times New Roman" panose="02020603050405020304" pitchFamily="18" charset="0"/>
              </a:rPr>
              <a:t>LO STAR ANALYSER</a:t>
            </a:r>
            <a:endParaRPr lang="it-IT"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3" name="Rettangolo 52">
            <a:extLst>
              <a:ext uri="{FF2B5EF4-FFF2-40B4-BE49-F238E27FC236}">
                <a16:creationId xmlns:a16="http://schemas.microsoft.com/office/drawing/2014/main" id="{568CE725-799B-4051-B7AD-24F792054933}"/>
              </a:ext>
            </a:extLst>
          </p:cNvPr>
          <p:cNvSpPr/>
          <p:nvPr/>
        </p:nvSpPr>
        <p:spPr>
          <a:xfrm rot="20710570">
            <a:off x="5012236" y="1031954"/>
            <a:ext cx="3687446" cy="584775"/>
          </a:xfrm>
          <a:prstGeom prst="rect">
            <a:avLst/>
          </a:prstGeom>
          <a:noFill/>
        </p:spPr>
        <p:txBody>
          <a:bodyPr wrap="square" lIns="91440" tIns="45720" rIns="91440" bIns="45720">
            <a:spAutoFit/>
          </a:bodyPr>
          <a:lstStyle/>
          <a:p>
            <a:pPr algn="ctr"/>
            <a:r>
              <a:rPr lang="it-IT" altLang="it-IT"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Narrow" panose="020B0606020202030204" pitchFamily="34" charset="0"/>
                <a:cs typeface="Times New Roman" panose="02020603050405020304" pitchFamily="18" charset="0"/>
              </a:rPr>
              <a:t>LO STAR ANALYSER</a:t>
            </a:r>
            <a:endParaRPr lang="it-IT"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5" name="Rettangolo 54">
            <a:extLst>
              <a:ext uri="{FF2B5EF4-FFF2-40B4-BE49-F238E27FC236}">
                <a16:creationId xmlns:a16="http://schemas.microsoft.com/office/drawing/2014/main" id="{3D3D7BA6-AAB5-419B-A7B9-9D443553E11D}"/>
              </a:ext>
            </a:extLst>
          </p:cNvPr>
          <p:cNvSpPr/>
          <p:nvPr/>
        </p:nvSpPr>
        <p:spPr>
          <a:xfrm rot="20710570">
            <a:off x="5012234" y="1051146"/>
            <a:ext cx="3687446" cy="584775"/>
          </a:xfrm>
          <a:prstGeom prst="rect">
            <a:avLst/>
          </a:prstGeom>
          <a:noFill/>
        </p:spPr>
        <p:txBody>
          <a:bodyPr wrap="square" lIns="91440" tIns="45720" rIns="91440" bIns="45720">
            <a:spAutoFit/>
          </a:bodyPr>
          <a:lstStyle/>
          <a:p>
            <a:pPr algn="ctr"/>
            <a:r>
              <a:rPr lang="it-IT" altLang="it-IT"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Narrow" panose="020B0606020202030204" pitchFamily="34" charset="0"/>
                <a:cs typeface="Times New Roman" panose="02020603050405020304" pitchFamily="18" charset="0"/>
              </a:rPr>
              <a:t>LO STAR ANALYSER</a:t>
            </a:r>
            <a:endParaRPr lang="it-IT"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419260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10" presetClass="entr" presetSubtype="0"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par>
                                <p:cTn id="14" presetID="10" presetClass="entr" presetSubtype="0" fill="hold"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barn(inVertical)">
                                      <p:cBhvr>
                                        <p:cTn id="21" dur="500"/>
                                        <p:tgtEl>
                                          <p:spTgt spid="9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9"/>
                                        </p:tgtEl>
                                        <p:attrNameLst>
                                          <p:attrName>style.visibility</p:attrName>
                                        </p:attrNameLst>
                                      </p:cBhvr>
                                      <p:to>
                                        <p:strVal val="visible"/>
                                      </p:to>
                                    </p:set>
                                    <p:animEffect transition="in" filter="fade">
                                      <p:cBhvr>
                                        <p:cTn id="26" dur="500"/>
                                        <p:tgtEl>
                                          <p:spTgt spid="99"/>
                                        </p:tgtEl>
                                      </p:cBhvr>
                                    </p:animEffect>
                                  </p:childTnLst>
                                </p:cTn>
                              </p:par>
                              <p:par>
                                <p:cTn id="27" presetID="10"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500"/>
                                        <p:tgtEl>
                                          <p:spTgt spid="9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fade">
                                      <p:cBhvr>
                                        <p:cTn id="3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9" grpId="0"/>
      <p:bldP spid="5" grpId="0"/>
      <p:bldP spid="53" grpId="0"/>
      <p:bldP spid="5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EFD3F11-7F43-4222-B82A-6F8D3578A854}"/>
              </a:ext>
            </a:extLst>
          </p:cNvPr>
          <p:cNvPicPr>
            <a:picLocks noChangeAspect="1"/>
          </p:cNvPicPr>
          <p:nvPr/>
        </p:nvPicPr>
        <p:blipFill>
          <a:blip r:embed="rId2"/>
          <a:stretch>
            <a:fillRect/>
          </a:stretch>
        </p:blipFill>
        <p:spPr>
          <a:xfrm>
            <a:off x="305780" y="1196752"/>
            <a:ext cx="8532440" cy="5054730"/>
          </a:xfrm>
          <a:prstGeom prst="rect">
            <a:avLst/>
          </a:prstGeom>
        </p:spPr>
      </p:pic>
      <p:pic>
        <p:nvPicPr>
          <p:cNvPr id="4" name="Immagine 3">
            <a:extLst>
              <a:ext uri="{FF2B5EF4-FFF2-40B4-BE49-F238E27FC236}">
                <a16:creationId xmlns:a16="http://schemas.microsoft.com/office/drawing/2014/main" id="{D5E3D964-688F-4913-940A-4928381BE3D4}"/>
              </a:ext>
            </a:extLst>
          </p:cNvPr>
          <p:cNvPicPr>
            <a:picLocks noChangeAspect="1"/>
          </p:cNvPicPr>
          <p:nvPr/>
        </p:nvPicPr>
        <p:blipFill>
          <a:blip r:embed="rId3"/>
          <a:stretch>
            <a:fillRect/>
          </a:stretch>
        </p:blipFill>
        <p:spPr>
          <a:xfrm>
            <a:off x="305837" y="1059803"/>
            <a:ext cx="8532383" cy="5328628"/>
          </a:xfrm>
          <a:prstGeom prst="rect">
            <a:avLst/>
          </a:prstGeom>
        </p:spPr>
      </p:pic>
      <p:pic>
        <p:nvPicPr>
          <p:cNvPr id="6" name="Immagine 5">
            <a:extLst>
              <a:ext uri="{FF2B5EF4-FFF2-40B4-BE49-F238E27FC236}">
                <a16:creationId xmlns:a16="http://schemas.microsoft.com/office/drawing/2014/main" id="{637289BA-8961-45F0-B5B7-4FB1A950574C}"/>
              </a:ext>
            </a:extLst>
          </p:cNvPr>
          <p:cNvPicPr>
            <a:picLocks noChangeAspect="1"/>
          </p:cNvPicPr>
          <p:nvPr/>
        </p:nvPicPr>
        <p:blipFill>
          <a:blip r:embed="rId4"/>
          <a:stretch>
            <a:fillRect/>
          </a:stretch>
        </p:blipFill>
        <p:spPr>
          <a:xfrm>
            <a:off x="6516216" y="332656"/>
            <a:ext cx="1942857" cy="2323809"/>
          </a:xfrm>
          <a:prstGeom prst="rect">
            <a:avLst/>
          </a:prstGeom>
        </p:spPr>
      </p:pic>
      <p:cxnSp>
        <p:nvCxnSpPr>
          <p:cNvPr id="8" name="Connettore 2 7">
            <a:extLst>
              <a:ext uri="{FF2B5EF4-FFF2-40B4-BE49-F238E27FC236}">
                <a16:creationId xmlns:a16="http://schemas.microsoft.com/office/drawing/2014/main" id="{706DB006-B2B9-4B9E-842B-8A2414A22403}"/>
              </a:ext>
            </a:extLst>
          </p:cNvPr>
          <p:cNvCxnSpPr/>
          <p:nvPr/>
        </p:nvCxnSpPr>
        <p:spPr>
          <a:xfrm flipH="1">
            <a:off x="7380312" y="2656465"/>
            <a:ext cx="72008" cy="185265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8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3D04D6C-72EB-45DD-BD23-D9CA3AAB5643}"/>
              </a:ext>
            </a:extLst>
          </p:cNvPr>
          <p:cNvPicPr>
            <a:picLocks noChangeAspect="1"/>
          </p:cNvPicPr>
          <p:nvPr/>
        </p:nvPicPr>
        <p:blipFill>
          <a:blip r:embed="rId2"/>
          <a:stretch>
            <a:fillRect/>
          </a:stretch>
        </p:blipFill>
        <p:spPr>
          <a:xfrm>
            <a:off x="899592" y="1484784"/>
            <a:ext cx="7726322" cy="4603108"/>
          </a:xfrm>
          <a:prstGeom prst="rect">
            <a:avLst/>
          </a:prstGeom>
        </p:spPr>
      </p:pic>
      <p:sp>
        <p:nvSpPr>
          <p:cNvPr id="7" name="Rettangolo 9">
            <a:extLst>
              <a:ext uri="{FF2B5EF4-FFF2-40B4-BE49-F238E27FC236}">
                <a16:creationId xmlns:a16="http://schemas.microsoft.com/office/drawing/2014/main" id="{5837D5E6-E706-4EC0-A3C1-90CE371C6BA1}"/>
              </a:ext>
            </a:extLst>
          </p:cNvPr>
          <p:cNvSpPr>
            <a:spLocks noChangeArrowheads="1"/>
          </p:cNvSpPr>
          <p:nvPr/>
        </p:nvSpPr>
        <p:spPr bwMode="auto">
          <a:xfrm>
            <a:off x="1043608" y="335859"/>
            <a:ext cx="66967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rgbClr val="00B0F0"/>
                </a:solidFill>
                <a:latin typeface="Arial Narrow" panose="020B0606020202030204" pitchFamily="34" charset="0"/>
                <a:cs typeface="Times New Roman" panose="02020603050405020304" pitchFamily="18" charset="0"/>
              </a:rPr>
              <a:t>Quando utilizziamolo Star Analyser, il campo stellare non viene </a:t>
            </a:r>
            <a:r>
              <a:rPr lang="it-IT" altLang="it-IT" sz="1600" b="1" dirty="0" err="1">
                <a:solidFill>
                  <a:srgbClr val="00B0F0"/>
                </a:solidFill>
                <a:latin typeface="Arial Narrow" panose="020B0606020202030204" pitchFamily="34" charset="0"/>
                <a:cs typeface="Times New Roman" panose="02020603050405020304" pitchFamily="18" charset="0"/>
              </a:rPr>
              <a:t>vignettato</a:t>
            </a:r>
            <a:r>
              <a:rPr lang="it-IT" altLang="it-IT" sz="1600" b="1" dirty="0">
                <a:solidFill>
                  <a:srgbClr val="00B0F0"/>
                </a:solidFill>
                <a:latin typeface="Arial Narrow" panose="020B0606020202030204" pitchFamily="34" charset="0"/>
                <a:cs typeface="Times New Roman" panose="02020603050405020304" pitchFamily="18" charset="0"/>
              </a:rPr>
              <a:t> dalla fenditura e compaiono contemporaneamente gli spettri di tutti gli oggetti inquadrati (spettro e relativa immagine di ordine 0).</a:t>
            </a:r>
          </a:p>
        </p:txBody>
      </p:sp>
    </p:spTree>
    <p:extLst>
      <p:ext uri="{BB962C8B-B14F-4D97-AF65-F5344CB8AC3E}">
        <p14:creationId xmlns:p14="http://schemas.microsoft.com/office/powerpoint/2010/main" val="1725942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76EE571-2698-44D0-BE8F-0C431C353275}"/>
              </a:ext>
            </a:extLst>
          </p:cNvPr>
          <p:cNvPicPr>
            <a:picLocks noChangeAspect="1"/>
          </p:cNvPicPr>
          <p:nvPr/>
        </p:nvPicPr>
        <p:blipFill>
          <a:blip r:embed="rId2"/>
          <a:stretch>
            <a:fillRect/>
          </a:stretch>
        </p:blipFill>
        <p:spPr>
          <a:xfrm>
            <a:off x="1425817" y="1298242"/>
            <a:ext cx="6429375" cy="4648200"/>
          </a:xfrm>
          <a:prstGeom prst="rect">
            <a:avLst/>
          </a:prstGeom>
        </p:spPr>
      </p:pic>
      <p:sp>
        <p:nvSpPr>
          <p:cNvPr id="5" name="Rettangolo 9">
            <a:extLst>
              <a:ext uri="{FF2B5EF4-FFF2-40B4-BE49-F238E27FC236}">
                <a16:creationId xmlns:a16="http://schemas.microsoft.com/office/drawing/2014/main" id="{EA1F2E37-5955-4413-AFF8-863BA8DD3BFD}"/>
              </a:ext>
            </a:extLst>
          </p:cNvPr>
          <p:cNvSpPr>
            <a:spLocks noChangeArrowheads="1"/>
          </p:cNvSpPr>
          <p:nvPr/>
        </p:nvSpPr>
        <p:spPr bwMode="auto">
          <a:xfrm>
            <a:off x="1280295" y="188640"/>
            <a:ext cx="66967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chemeClr val="accent1">
                    <a:lumMod val="40000"/>
                    <a:lumOff val="60000"/>
                  </a:schemeClr>
                </a:solidFill>
                <a:latin typeface="Arial Narrow" panose="020B0606020202030204" pitchFamily="34" charset="0"/>
                <a:cs typeface="Times New Roman" panose="02020603050405020304" pitchFamily="18" charset="0"/>
              </a:rPr>
              <a:t>Usando lo Star Analyser, molto spesso – a fronte di immagini stellari praticamente uguali – riusciamo a distinguere immediatamente caratteristiche fisiche differenti solo osservando gli spettri prodotti. </a:t>
            </a:r>
          </a:p>
        </p:txBody>
      </p:sp>
      <p:sp>
        <p:nvSpPr>
          <p:cNvPr id="6" name="Rettangolo 9">
            <a:extLst>
              <a:ext uri="{FF2B5EF4-FFF2-40B4-BE49-F238E27FC236}">
                <a16:creationId xmlns:a16="http://schemas.microsoft.com/office/drawing/2014/main" id="{2019D1D0-6664-4C3D-AC0A-38E1E8638CA0}"/>
              </a:ext>
            </a:extLst>
          </p:cNvPr>
          <p:cNvSpPr>
            <a:spLocks noChangeArrowheads="1"/>
          </p:cNvSpPr>
          <p:nvPr/>
        </p:nvSpPr>
        <p:spPr bwMode="auto">
          <a:xfrm>
            <a:off x="1255633" y="6181151"/>
            <a:ext cx="71698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dirty="0">
                <a:solidFill>
                  <a:schemeClr val="accent1">
                    <a:lumMod val="40000"/>
                    <a:lumOff val="60000"/>
                  </a:schemeClr>
                </a:solidFill>
                <a:latin typeface="Arial Narrow" panose="020B0606020202030204" pitchFamily="34" charset="0"/>
                <a:cs typeface="Times New Roman" panose="02020603050405020304" pitchFamily="18" charset="0"/>
              </a:rPr>
              <a:t>Vediamo dunque di capire come di deve correttamente utilizzare lo STAR ANALYSER.</a:t>
            </a:r>
          </a:p>
        </p:txBody>
      </p:sp>
    </p:spTree>
    <p:extLst>
      <p:ext uri="{BB962C8B-B14F-4D97-AF65-F5344CB8AC3E}">
        <p14:creationId xmlns:p14="http://schemas.microsoft.com/office/powerpoint/2010/main" val="34894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a:extLst>
              <a:ext uri="{FF2B5EF4-FFF2-40B4-BE49-F238E27FC236}">
                <a16:creationId xmlns:a16="http://schemas.microsoft.com/office/drawing/2014/main" id="{2AC7E133-258C-431B-9A08-9CCD648CDCAF}"/>
              </a:ext>
            </a:extLst>
          </p:cNvPr>
          <p:cNvSpPr>
            <a:spLocks noGrp="1"/>
          </p:cNvSpPr>
          <p:nvPr>
            <p:ph type="title"/>
          </p:nvPr>
        </p:nvSpPr>
        <p:spPr/>
        <p:txBody>
          <a:bodyPr/>
          <a:lstStyle/>
          <a:p>
            <a:endParaRPr lang="it-IT" altLang="it-IT"/>
          </a:p>
        </p:txBody>
      </p:sp>
      <p:sp>
        <p:nvSpPr>
          <p:cNvPr id="9219" name="Segnaposto contenuto 2">
            <a:extLst>
              <a:ext uri="{FF2B5EF4-FFF2-40B4-BE49-F238E27FC236}">
                <a16:creationId xmlns:a16="http://schemas.microsoft.com/office/drawing/2014/main" id="{023F4C82-BE46-45C0-A246-82018A07BC10}"/>
              </a:ext>
            </a:extLst>
          </p:cNvPr>
          <p:cNvSpPr>
            <a:spLocks noGrp="1"/>
          </p:cNvSpPr>
          <p:nvPr>
            <p:ph idx="1"/>
          </p:nvPr>
        </p:nvSpPr>
        <p:spPr/>
        <p:txBody>
          <a:bodyPr/>
          <a:lstStyle/>
          <a:p>
            <a:endParaRPr lang="it-IT" altLang="it-IT"/>
          </a:p>
        </p:txBody>
      </p:sp>
      <p:pic>
        <p:nvPicPr>
          <p:cNvPr id="9220" name="Immagine 3">
            <a:extLst>
              <a:ext uri="{FF2B5EF4-FFF2-40B4-BE49-F238E27FC236}">
                <a16:creationId xmlns:a16="http://schemas.microsoft.com/office/drawing/2014/main" id="{B1DB9E64-4646-433F-926C-A3E799B1E2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diritto 2">
            <a:extLst>
              <a:ext uri="{FF2B5EF4-FFF2-40B4-BE49-F238E27FC236}">
                <a16:creationId xmlns:a16="http://schemas.microsoft.com/office/drawing/2014/main" id="{FF446B3A-1DF0-42D1-90EA-F97C9A162D3A}"/>
              </a:ext>
            </a:extLst>
          </p:cNvPr>
          <p:cNvCxnSpPr/>
          <p:nvPr/>
        </p:nvCxnSpPr>
        <p:spPr>
          <a:xfrm>
            <a:off x="3707904" y="4869160"/>
            <a:ext cx="4320480" cy="0"/>
          </a:xfrm>
          <a:prstGeom prst="line">
            <a:avLst/>
          </a:prstGeom>
          <a:ln w="317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4" name="Rettangolo 3">
            <a:extLst>
              <a:ext uri="{FF2B5EF4-FFF2-40B4-BE49-F238E27FC236}">
                <a16:creationId xmlns:a16="http://schemas.microsoft.com/office/drawing/2014/main" id="{B65FA7D4-8894-40CF-8CCC-AA8C51C609A4}"/>
              </a:ext>
            </a:extLst>
          </p:cNvPr>
          <p:cNvSpPr/>
          <p:nvPr/>
        </p:nvSpPr>
        <p:spPr>
          <a:xfrm>
            <a:off x="3851920" y="5301208"/>
            <a:ext cx="2808312" cy="974179"/>
          </a:xfrm>
          <a:prstGeom prst="rect">
            <a:avLst/>
          </a:prstGeom>
          <a:noFill/>
          <a:ln w="3175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Ovale 4">
            <a:extLst>
              <a:ext uri="{FF2B5EF4-FFF2-40B4-BE49-F238E27FC236}">
                <a16:creationId xmlns:a16="http://schemas.microsoft.com/office/drawing/2014/main" id="{D5254336-AE81-4F87-BAC1-8027166B1202}"/>
              </a:ext>
            </a:extLst>
          </p:cNvPr>
          <p:cNvSpPr/>
          <p:nvPr/>
        </p:nvSpPr>
        <p:spPr>
          <a:xfrm>
            <a:off x="467544" y="2996960"/>
            <a:ext cx="3816424" cy="576056"/>
          </a:xfrm>
          <a:prstGeom prst="ellipse">
            <a:avLst/>
          </a:prstGeom>
          <a:noFill/>
          <a:ln w="317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9C3FE0B-05B7-4FB7-BDB9-3935F8D2B6B1}"/>
              </a:ext>
            </a:extLst>
          </p:cNvPr>
          <p:cNvPicPr>
            <a:picLocks noChangeAspect="1"/>
          </p:cNvPicPr>
          <p:nvPr/>
        </p:nvPicPr>
        <p:blipFill>
          <a:blip r:embed="rId3"/>
          <a:stretch>
            <a:fillRect/>
          </a:stretch>
        </p:blipFill>
        <p:spPr>
          <a:xfrm>
            <a:off x="1042139" y="1340768"/>
            <a:ext cx="7130262" cy="4363649"/>
          </a:xfrm>
          <a:prstGeom prst="rect">
            <a:avLst/>
          </a:prstGeom>
        </p:spPr>
      </p:pic>
      <p:pic>
        <p:nvPicPr>
          <p:cNvPr id="5" name="Immagine 4">
            <a:extLst>
              <a:ext uri="{FF2B5EF4-FFF2-40B4-BE49-F238E27FC236}">
                <a16:creationId xmlns:a16="http://schemas.microsoft.com/office/drawing/2014/main" id="{80A8B0C0-10BE-4C31-A9E5-4EC5961B8B5B}"/>
              </a:ext>
            </a:extLst>
          </p:cNvPr>
          <p:cNvPicPr>
            <a:picLocks noChangeAspect="1"/>
          </p:cNvPicPr>
          <p:nvPr/>
        </p:nvPicPr>
        <p:blipFill>
          <a:blip r:embed="rId4"/>
          <a:stretch>
            <a:fillRect/>
          </a:stretch>
        </p:blipFill>
        <p:spPr>
          <a:xfrm rot="1884656">
            <a:off x="155179" y="4059171"/>
            <a:ext cx="6263439" cy="1104762"/>
          </a:xfrm>
          <a:prstGeom prst="rect">
            <a:avLst/>
          </a:prstGeom>
        </p:spPr>
      </p:pic>
      <p:pic>
        <p:nvPicPr>
          <p:cNvPr id="7" name="Immagine 6">
            <a:extLst>
              <a:ext uri="{FF2B5EF4-FFF2-40B4-BE49-F238E27FC236}">
                <a16:creationId xmlns:a16="http://schemas.microsoft.com/office/drawing/2014/main" id="{D05CD5CA-8DEF-4D6B-95ED-A77536CCFF45}"/>
              </a:ext>
            </a:extLst>
          </p:cNvPr>
          <p:cNvPicPr>
            <a:picLocks noChangeAspect="1"/>
          </p:cNvPicPr>
          <p:nvPr/>
        </p:nvPicPr>
        <p:blipFill>
          <a:blip r:embed="rId4"/>
          <a:stretch>
            <a:fillRect/>
          </a:stretch>
        </p:blipFill>
        <p:spPr>
          <a:xfrm rot="1321241">
            <a:off x="1825117" y="1472254"/>
            <a:ext cx="7044237" cy="1104762"/>
          </a:xfrm>
          <a:prstGeom prst="rect">
            <a:avLst/>
          </a:prstGeom>
        </p:spPr>
      </p:pic>
      <p:pic>
        <p:nvPicPr>
          <p:cNvPr id="9" name="Immagine 8">
            <a:extLst>
              <a:ext uri="{FF2B5EF4-FFF2-40B4-BE49-F238E27FC236}">
                <a16:creationId xmlns:a16="http://schemas.microsoft.com/office/drawing/2014/main" id="{BFA28AC7-0EA6-43D8-96D6-0E1BE35FB7CC}"/>
              </a:ext>
            </a:extLst>
          </p:cNvPr>
          <p:cNvPicPr>
            <a:picLocks noChangeAspect="1"/>
          </p:cNvPicPr>
          <p:nvPr/>
        </p:nvPicPr>
        <p:blipFill>
          <a:blip r:embed="rId4"/>
          <a:stretch>
            <a:fillRect/>
          </a:stretch>
        </p:blipFill>
        <p:spPr>
          <a:xfrm rot="1624296">
            <a:off x="4623360" y="1073963"/>
            <a:ext cx="4132289" cy="1064420"/>
          </a:xfrm>
          <a:prstGeom prst="rect">
            <a:avLst/>
          </a:prstGeom>
        </p:spPr>
      </p:pic>
      <p:pic>
        <p:nvPicPr>
          <p:cNvPr id="11" name="Immagine 10">
            <a:extLst>
              <a:ext uri="{FF2B5EF4-FFF2-40B4-BE49-F238E27FC236}">
                <a16:creationId xmlns:a16="http://schemas.microsoft.com/office/drawing/2014/main" id="{8F61710C-DDA4-4C9B-93F5-0ECF57AC4F61}"/>
              </a:ext>
            </a:extLst>
          </p:cNvPr>
          <p:cNvPicPr>
            <a:picLocks noChangeAspect="1"/>
          </p:cNvPicPr>
          <p:nvPr/>
        </p:nvPicPr>
        <p:blipFill>
          <a:blip r:embed="rId4"/>
          <a:stretch>
            <a:fillRect/>
          </a:stretch>
        </p:blipFill>
        <p:spPr>
          <a:xfrm>
            <a:off x="5963877" y="944842"/>
            <a:ext cx="2438095" cy="1104762"/>
          </a:xfrm>
          <a:prstGeom prst="rect">
            <a:avLst/>
          </a:prstGeom>
        </p:spPr>
      </p:pic>
      <p:pic>
        <p:nvPicPr>
          <p:cNvPr id="13" name="Immagine 12">
            <a:extLst>
              <a:ext uri="{FF2B5EF4-FFF2-40B4-BE49-F238E27FC236}">
                <a16:creationId xmlns:a16="http://schemas.microsoft.com/office/drawing/2014/main" id="{8FB93152-361B-4F48-8296-DA61A4B6E9E2}"/>
              </a:ext>
            </a:extLst>
          </p:cNvPr>
          <p:cNvPicPr>
            <a:picLocks noChangeAspect="1"/>
          </p:cNvPicPr>
          <p:nvPr/>
        </p:nvPicPr>
        <p:blipFill>
          <a:blip r:embed="rId4"/>
          <a:stretch>
            <a:fillRect/>
          </a:stretch>
        </p:blipFill>
        <p:spPr>
          <a:xfrm rot="2045585">
            <a:off x="516332" y="4568767"/>
            <a:ext cx="3570616" cy="1104762"/>
          </a:xfrm>
          <a:prstGeom prst="rect">
            <a:avLst/>
          </a:prstGeom>
        </p:spPr>
      </p:pic>
      <p:pic>
        <p:nvPicPr>
          <p:cNvPr id="15" name="Immagine 14">
            <a:extLst>
              <a:ext uri="{FF2B5EF4-FFF2-40B4-BE49-F238E27FC236}">
                <a16:creationId xmlns:a16="http://schemas.microsoft.com/office/drawing/2014/main" id="{8F08DBA3-7100-41E0-AAC0-9CBB05BBE06B}"/>
              </a:ext>
            </a:extLst>
          </p:cNvPr>
          <p:cNvPicPr>
            <a:picLocks noChangeAspect="1"/>
          </p:cNvPicPr>
          <p:nvPr/>
        </p:nvPicPr>
        <p:blipFill>
          <a:blip r:embed="rId4"/>
          <a:stretch>
            <a:fillRect/>
          </a:stretch>
        </p:blipFill>
        <p:spPr>
          <a:xfrm>
            <a:off x="668995" y="4869160"/>
            <a:ext cx="2438095" cy="1104762"/>
          </a:xfrm>
          <a:prstGeom prst="rect">
            <a:avLst/>
          </a:prstGeom>
        </p:spPr>
      </p:pic>
      <p:pic>
        <p:nvPicPr>
          <p:cNvPr id="17" name="Immagine 16">
            <a:extLst>
              <a:ext uri="{FF2B5EF4-FFF2-40B4-BE49-F238E27FC236}">
                <a16:creationId xmlns:a16="http://schemas.microsoft.com/office/drawing/2014/main" id="{01E27326-D1A9-447F-9FE5-149D107944B4}"/>
              </a:ext>
            </a:extLst>
          </p:cNvPr>
          <p:cNvPicPr>
            <a:picLocks noChangeAspect="1"/>
          </p:cNvPicPr>
          <p:nvPr/>
        </p:nvPicPr>
        <p:blipFill>
          <a:blip r:embed="rId4"/>
          <a:stretch>
            <a:fillRect/>
          </a:stretch>
        </p:blipFill>
        <p:spPr>
          <a:xfrm rot="19041485">
            <a:off x="325790" y="570106"/>
            <a:ext cx="1291618" cy="1104762"/>
          </a:xfrm>
          <a:prstGeom prst="rect">
            <a:avLst/>
          </a:prstGeom>
        </p:spPr>
      </p:pic>
      <p:pic>
        <p:nvPicPr>
          <p:cNvPr id="23" name="Immagine 22">
            <a:extLst>
              <a:ext uri="{FF2B5EF4-FFF2-40B4-BE49-F238E27FC236}">
                <a16:creationId xmlns:a16="http://schemas.microsoft.com/office/drawing/2014/main" id="{F939C1C7-3CD6-4DBD-874E-8D0B85C9BC8C}"/>
              </a:ext>
            </a:extLst>
          </p:cNvPr>
          <p:cNvPicPr>
            <a:picLocks noChangeAspect="1"/>
          </p:cNvPicPr>
          <p:nvPr/>
        </p:nvPicPr>
        <p:blipFill>
          <a:blip r:embed="rId5"/>
          <a:stretch>
            <a:fillRect/>
          </a:stretch>
        </p:blipFill>
        <p:spPr>
          <a:xfrm rot="7181492">
            <a:off x="5073729" y="3568668"/>
            <a:ext cx="782299" cy="656042"/>
          </a:xfrm>
          <a:prstGeom prst="rect">
            <a:avLst/>
          </a:prstGeom>
        </p:spPr>
      </p:pic>
      <p:sp>
        <p:nvSpPr>
          <p:cNvPr id="24" name="Rettangolo 9">
            <a:extLst>
              <a:ext uri="{FF2B5EF4-FFF2-40B4-BE49-F238E27FC236}">
                <a16:creationId xmlns:a16="http://schemas.microsoft.com/office/drawing/2014/main" id="{1544EA33-AF54-46B2-BA9F-E7F4187C1380}"/>
              </a:ext>
            </a:extLst>
          </p:cNvPr>
          <p:cNvSpPr>
            <a:spLocks noChangeArrowheads="1"/>
          </p:cNvSpPr>
          <p:nvPr/>
        </p:nvSpPr>
        <p:spPr bwMode="auto">
          <a:xfrm>
            <a:off x="5508104" y="491638"/>
            <a:ext cx="25341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2400" b="1" i="1" dirty="0">
                <a:solidFill>
                  <a:srgbClr val="FF0000"/>
                </a:solidFill>
                <a:latin typeface="Arial Narrow" panose="020B0606020202030204" pitchFamily="34" charset="0"/>
                <a:cs typeface="Times New Roman" panose="02020603050405020304" pitchFamily="18" charset="0"/>
              </a:rPr>
              <a:t>Star Analyser. </a:t>
            </a:r>
          </a:p>
        </p:txBody>
      </p:sp>
      <p:cxnSp>
        <p:nvCxnSpPr>
          <p:cNvPr id="28" name="Connettore diritto 27">
            <a:extLst>
              <a:ext uri="{FF2B5EF4-FFF2-40B4-BE49-F238E27FC236}">
                <a16:creationId xmlns:a16="http://schemas.microsoft.com/office/drawing/2014/main" id="{95459F00-E85D-4BAF-9251-FF4F7AB49C72}"/>
              </a:ext>
            </a:extLst>
          </p:cNvPr>
          <p:cNvCxnSpPr>
            <a:cxnSpLocks/>
          </p:cNvCxnSpPr>
          <p:nvPr/>
        </p:nvCxnSpPr>
        <p:spPr>
          <a:xfrm>
            <a:off x="1820848" y="2726937"/>
            <a:ext cx="3687256" cy="1206119"/>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Ovale 30">
            <a:extLst>
              <a:ext uri="{FF2B5EF4-FFF2-40B4-BE49-F238E27FC236}">
                <a16:creationId xmlns:a16="http://schemas.microsoft.com/office/drawing/2014/main" id="{8324AE46-C47A-4C67-AB26-84D502327950}"/>
              </a:ext>
            </a:extLst>
          </p:cNvPr>
          <p:cNvSpPr/>
          <p:nvPr/>
        </p:nvSpPr>
        <p:spPr>
          <a:xfrm>
            <a:off x="1591277" y="1622175"/>
            <a:ext cx="1008280" cy="1165888"/>
          </a:xfrm>
          <a:prstGeom prst="ellipse">
            <a:avLst/>
          </a:prstGeom>
          <a:gradFill>
            <a:gsLst>
              <a:gs pos="73000">
                <a:srgbClr val="66CCFF">
                  <a:alpha val="40000"/>
                </a:srgb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32" name="Connettore diritto 31">
            <a:extLst>
              <a:ext uri="{FF2B5EF4-FFF2-40B4-BE49-F238E27FC236}">
                <a16:creationId xmlns:a16="http://schemas.microsoft.com/office/drawing/2014/main" id="{DEB3BB8B-93DB-4D0E-A0C1-3C98F9A4CD46}"/>
              </a:ext>
            </a:extLst>
          </p:cNvPr>
          <p:cNvCxnSpPr>
            <a:cxnSpLocks/>
            <a:stCxn id="31" idx="7"/>
          </p:cNvCxnSpPr>
          <p:nvPr/>
        </p:nvCxnSpPr>
        <p:spPr>
          <a:xfrm>
            <a:off x="2451898" y="1792915"/>
            <a:ext cx="3056206" cy="2140141"/>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Rettangolo 9">
            <a:extLst>
              <a:ext uri="{FF2B5EF4-FFF2-40B4-BE49-F238E27FC236}">
                <a16:creationId xmlns:a16="http://schemas.microsoft.com/office/drawing/2014/main" id="{F574A746-CD20-4EBE-9DB2-F8BC0A0B98CB}"/>
              </a:ext>
            </a:extLst>
          </p:cNvPr>
          <p:cNvSpPr>
            <a:spLocks noChangeArrowheads="1"/>
          </p:cNvSpPr>
          <p:nvPr/>
        </p:nvSpPr>
        <p:spPr bwMode="auto">
          <a:xfrm>
            <a:off x="5867862" y="991976"/>
            <a:ext cx="25341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i="1" dirty="0">
                <a:solidFill>
                  <a:srgbClr val="FF9900"/>
                </a:solidFill>
                <a:latin typeface="Arial Narrow" panose="020B0606020202030204" pitchFamily="34" charset="0"/>
                <a:cs typeface="Times New Roman" panose="02020603050405020304" pitchFamily="18" charset="0"/>
              </a:rPr>
              <a:t>Da collocare esattamente nel</a:t>
            </a:r>
          </a:p>
          <a:p>
            <a:pPr algn="just" eaLnBrk="1" hangingPunct="1"/>
            <a:r>
              <a:rPr lang="it-IT" altLang="it-IT" sz="1600" b="1" i="1" dirty="0">
                <a:solidFill>
                  <a:srgbClr val="FF9900"/>
                </a:solidFill>
                <a:latin typeface="Arial Narrow" panose="020B0606020202030204" pitchFamily="34" charset="0"/>
                <a:cs typeface="Times New Roman" panose="02020603050405020304" pitchFamily="18" charset="0"/>
              </a:rPr>
              <a:t>fuoco dell’obiettivo. </a:t>
            </a:r>
          </a:p>
        </p:txBody>
      </p:sp>
      <p:sp>
        <p:nvSpPr>
          <p:cNvPr id="37" name="Rettangolo 9">
            <a:extLst>
              <a:ext uri="{FF2B5EF4-FFF2-40B4-BE49-F238E27FC236}">
                <a16:creationId xmlns:a16="http://schemas.microsoft.com/office/drawing/2014/main" id="{7436BDB5-95D7-4800-ACB5-00FEF3D11F54}"/>
              </a:ext>
            </a:extLst>
          </p:cNvPr>
          <p:cNvSpPr>
            <a:spLocks noChangeArrowheads="1"/>
          </p:cNvSpPr>
          <p:nvPr/>
        </p:nvSpPr>
        <p:spPr bwMode="auto">
          <a:xfrm>
            <a:off x="6073417" y="1568261"/>
            <a:ext cx="26759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i="1" dirty="0">
                <a:solidFill>
                  <a:srgbClr val="FF9900"/>
                </a:solidFill>
                <a:latin typeface="Arial Narrow" panose="020B0606020202030204" pitchFamily="34" charset="0"/>
                <a:cs typeface="Times New Roman" panose="02020603050405020304" pitchFamily="18" charset="0"/>
              </a:rPr>
              <a:t>Forma l’immagine dello spettro sul sensore </a:t>
            </a:r>
          </a:p>
        </p:txBody>
      </p:sp>
      <p:pic>
        <p:nvPicPr>
          <p:cNvPr id="39" name="Immagine 38">
            <a:extLst>
              <a:ext uri="{FF2B5EF4-FFF2-40B4-BE49-F238E27FC236}">
                <a16:creationId xmlns:a16="http://schemas.microsoft.com/office/drawing/2014/main" id="{B939855D-B661-47C4-A086-5B1EFBC9D4A7}"/>
              </a:ext>
            </a:extLst>
          </p:cNvPr>
          <p:cNvPicPr>
            <a:picLocks noChangeAspect="1"/>
          </p:cNvPicPr>
          <p:nvPr/>
        </p:nvPicPr>
        <p:blipFill>
          <a:blip r:embed="rId6"/>
          <a:stretch>
            <a:fillRect/>
          </a:stretch>
        </p:blipFill>
        <p:spPr>
          <a:xfrm rot="19749530">
            <a:off x="7023337" y="4897585"/>
            <a:ext cx="373280" cy="48388"/>
          </a:xfrm>
          <a:prstGeom prst="rect">
            <a:avLst/>
          </a:prstGeom>
        </p:spPr>
      </p:pic>
      <p:cxnSp>
        <p:nvCxnSpPr>
          <p:cNvPr id="41" name="Connettore diritto 40">
            <a:extLst>
              <a:ext uri="{FF2B5EF4-FFF2-40B4-BE49-F238E27FC236}">
                <a16:creationId xmlns:a16="http://schemas.microsoft.com/office/drawing/2014/main" id="{472D23F2-D1A3-4FB7-853C-5F097C599681}"/>
              </a:ext>
            </a:extLst>
          </p:cNvPr>
          <p:cNvCxnSpPr/>
          <p:nvPr/>
        </p:nvCxnSpPr>
        <p:spPr>
          <a:xfrm>
            <a:off x="5508104" y="3933056"/>
            <a:ext cx="1529222" cy="1105179"/>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42" name="Connettore diritto 41">
            <a:extLst>
              <a:ext uri="{FF2B5EF4-FFF2-40B4-BE49-F238E27FC236}">
                <a16:creationId xmlns:a16="http://schemas.microsoft.com/office/drawing/2014/main" id="{2AE5FBAE-4EFF-4F74-87D3-211A5CFF9B33}"/>
              </a:ext>
            </a:extLst>
          </p:cNvPr>
          <p:cNvCxnSpPr>
            <a:cxnSpLocks/>
          </p:cNvCxnSpPr>
          <p:nvPr/>
        </p:nvCxnSpPr>
        <p:spPr>
          <a:xfrm>
            <a:off x="5478515" y="3904441"/>
            <a:ext cx="1902230" cy="900882"/>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49" name="Connettore 2 48">
            <a:extLst>
              <a:ext uri="{FF2B5EF4-FFF2-40B4-BE49-F238E27FC236}">
                <a16:creationId xmlns:a16="http://schemas.microsoft.com/office/drawing/2014/main" id="{FD1A43AF-8F1B-47E4-BEFB-F513D19AD3B4}"/>
              </a:ext>
            </a:extLst>
          </p:cNvPr>
          <p:cNvCxnSpPr/>
          <p:nvPr/>
        </p:nvCxnSpPr>
        <p:spPr>
          <a:xfrm flipH="1">
            <a:off x="5580112" y="953303"/>
            <a:ext cx="144016" cy="2475697"/>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1" name="Rettangolo 50">
            <a:extLst>
              <a:ext uri="{FF2B5EF4-FFF2-40B4-BE49-F238E27FC236}">
                <a16:creationId xmlns:a16="http://schemas.microsoft.com/office/drawing/2014/main" id="{A7644E04-5F81-4A94-A400-C9FD290C837B}"/>
              </a:ext>
            </a:extLst>
          </p:cNvPr>
          <p:cNvSpPr/>
          <p:nvPr/>
        </p:nvSpPr>
        <p:spPr>
          <a:xfrm>
            <a:off x="-435491" y="201176"/>
            <a:ext cx="5043010" cy="1077218"/>
          </a:xfrm>
          <a:prstGeom prst="rect">
            <a:avLst/>
          </a:prstGeom>
          <a:noFill/>
        </p:spPr>
        <p:txBody>
          <a:bodyPr wrap="square" lIns="91440" tIns="45720" rIns="91440" bIns="45720">
            <a:spAutoFit/>
            <a:scene3d>
              <a:camera prst="perspectiveContrastingRightFacing"/>
              <a:lightRig rig="threePt" dir="t"/>
            </a:scene3d>
          </a:bodyPr>
          <a:lstStyle/>
          <a:p>
            <a:pPr algn="ctr" eaLnBrk="1" hangingPunct="1"/>
            <a:r>
              <a:rPr lang="it-IT" altLang="it-IT" sz="3200" b="1" i="1" cap="none" spc="0" dirty="0">
                <a:ln w="9525">
                  <a:solidFill>
                    <a:schemeClr val="bg1"/>
                  </a:solidFill>
                  <a:prstDash val="solid"/>
                </a:ln>
                <a:solidFill>
                  <a:schemeClr val="accent3">
                    <a:lumMod val="60000"/>
                    <a:lumOff val="40000"/>
                  </a:schemeClr>
                </a:solidFill>
                <a:effectLst>
                  <a:outerShdw blurRad="12700" dist="38100" dir="2700000" algn="tl" rotWithShape="0">
                    <a:schemeClr val="bg1">
                      <a:lumMod val="50000"/>
                    </a:schemeClr>
                  </a:outerShdw>
                </a:effectLst>
                <a:latin typeface="Arial Narrow" panose="020B0606020202030204" pitchFamily="34" charset="0"/>
                <a:cs typeface="Times New Roman" panose="02020603050405020304" pitchFamily="18" charset="0"/>
              </a:rPr>
              <a:t>Rifrattore Apo ZEN </a:t>
            </a:r>
          </a:p>
          <a:p>
            <a:pPr algn="ctr" eaLnBrk="1" hangingPunct="1"/>
            <a:r>
              <a:rPr lang="it-IT" altLang="it-IT" sz="3200" b="1" i="1" cap="none" spc="0" dirty="0">
                <a:ln w="9525">
                  <a:solidFill>
                    <a:schemeClr val="bg1"/>
                  </a:solidFill>
                  <a:prstDash val="solid"/>
                </a:ln>
                <a:solidFill>
                  <a:schemeClr val="accent3">
                    <a:lumMod val="60000"/>
                    <a:lumOff val="40000"/>
                  </a:schemeClr>
                </a:solidFill>
                <a:effectLst>
                  <a:outerShdw blurRad="12700" dist="38100" dir="2700000" algn="tl" rotWithShape="0">
                    <a:schemeClr val="bg1">
                      <a:lumMod val="50000"/>
                    </a:schemeClr>
                  </a:outerShdw>
                </a:effectLst>
                <a:latin typeface="Arial Narrow" panose="020B0606020202030204" pitchFamily="34" charset="0"/>
                <a:cs typeface="Times New Roman" panose="02020603050405020304" pitchFamily="18" charset="0"/>
              </a:rPr>
              <a:t>Ø 150mm – Focale 1000mm</a:t>
            </a:r>
            <a:endParaRPr lang="it-IT" sz="3200" b="1" cap="none" spc="0" dirty="0">
              <a:ln w="9525">
                <a:solidFill>
                  <a:schemeClr val="bg1"/>
                </a:solidFill>
                <a:prstDash val="solid"/>
              </a:ln>
              <a:solidFill>
                <a:schemeClr val="accent3">
                  <a:lumMod val="60000"/>
                  <a:lumOff val="40000"/>
                </a:schemeClr>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334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6" presetClass="entr" presetSubtype="16"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circle(in)">
                                      <p:cBhvr>
                                        <p:cTn id="10" dur="2000"/>
                                        <p:tgtEl>
                                          <p:spTgt spid="49"/>
                                        </p:tgtEl>
                                      </p:cBhvr>
                                    </p:animEffect>
                                  </p:childTnLst>
                                </p:cTn>
                              </p:par>
                              <p:par>
                                <p:cTn id="11" presetID="6"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000"/>
                                        <p:tgtEl>
                                          <p:spTgt spid="28"/>
                                        </p:tgtEl>
                                      </p:cBhvr>
                                    </p:animEffect>
                                  </p:childTnLst>
                                </p:cTn>
                              </p:par>
                              <p:par>
                                <p:cTn id="19" presetID="6" presetClass="entr" presetSubtype="16"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circle(in)">
                                      <p:cBhvr>
                                        <p:cTn id="21" dur="2000"/>
                                        <p:tgtEl>
                                          <p:spTgt spid="3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circle(in)">
                                      <p:cBhvr>
                                        <p:cTn id="24" dur="2000"/>
                                        <p:tgtEl>
                                          <p:spTgt spid="31"/>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in)">
                                      <p:cBhvr>
                                        <p:cTn id="27" dur="20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circle(in)">
                                      <p:cBhvr>
                                        <p:cTn id="32" dur="2000"/>
                                        <p:tgtEl>
                                          <p:spTgt spid="37"/>
                                        </p:tgtEl>
                                      </p:cBhvr>
                                    </p:animEffect>
                                  </p:childTnLst>
                                </p:cTn>
                              </p:par>
                              <p:par>
                                <p:cTn id="33" presetID="6" presetClass="entr" presetSubtype="16"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in)">
                                      <p:cBhvr>
                                        <p:cTn id="35" dur="2000"/>
                                        <p:tgtEl>
                                          <p:spTgt spid="41"/>
                                        </p:tgtEl>
                                      </p:cBhvr>
                                    </p:animEffect>
                                  </p:childTnLst>
                                </p:cTn>
                              </p:par>
                              <p:par>
                                <p:cTn id="36" presetID="6" presetClass="entr" presetSubtype="16"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circle(in)">
                                      <p:cBhvr>
                                        <p:cTn id="38" dur="2000"/>
                                        <p:tgtEl>
                                          <p:spTgt spid="42"/>
                                        </p:tgtEl>
                                      </p:cBhvr>
                                    </p:animEffect>
                                  </p:childTnLst>
                                </p:cTn>
                              </p:par>
                              <p:par>
                                <p:cTn id="39" presetID="6" presetClass="entr" presetSubtype="16"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circle(in)">
                                      <p:cBhvr>
                                        <p:cTn id="41"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animBg="1"/>
      <p:bldP spid="36" grpId="0"/>
      <p:bldP spid="3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BC8AFE79-2DED-49C0-A669-9E9A96C93646}"/>
              </a:ext>
            </a:extLst>
          </p:cNvPr>
          <p:cNvPicPr>
            <a:picLocks noChangeAspect="1"/>
          </p:cNvPicPr>
          <p:nvPr/>
        </p:nvPicPr>
        <p:blipFill>
          <a:blip r:embed="rId2"/>
          <a:stretch>
            <a:fillRect/>
          </a:stretch>
        </p:blipFill>
        <p:spPr>
          <a:xfrm>
            <a:off x="1475656" y="224688"/>
            <a:ext cx="7128792" cy="4471697"/>
          </a:xfrm>
          <a:prstGeom prst="rect">
            <a:avLst/>
          </a:prstGeom>
        </p:spPr>
      </p:pic>
      <p:sp>
        <p:nvSpPr>
          <p:cNvPr id="8" name="Rettangolo 9">
            <a:extLst>
              <a:ext uri="{FF2B5EF4-FFF2-40B4-BE49-F238E27FC236}">
                <a16:creationId xmlns:a16="http://schemas.microsoft.com/office/drawing/2014/main" id="{BA92383C-6840-47BB-86EA-F2B1A316D229}"/>
              </a:ext>
            </a:extLst>
          </p:cNvPr>
          <p:cNvSpPr>
            <a:spLocks noChangeArrowheads="1"/>
          </p:cNvSpPr>
          <p:nvPr/>
        </p:nvSpPr>
        <p:spPr bwMode="auto">
          <a:xfrm>
            <a:off x="467544" y="3068960"/>
            <a:ext cx="374441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i="1" dirty="0">
                <a:solidFill>
                  <a:srgbClr val="FF9900"/>
                </a:solidFill>
                <a:latin typeface="Arial Narrow" panose="020B0606020202030204" pitchFamily="34" charset="0"/>
                <a:cs typeface="Times New Roman" panose="02020603050405020304" pitchFamily="18" charset="0"/>
              </a:rPr>
              <a:t>La focale e la qualità dell’ottica utilizzata, e l’apertura dello strumento </a:t>
            </a:r>
            <a:r>
              <a:rPr lang="it-IT" altLang="it-IT" sz="1600" b="1" i="1" dirty="0">
                <a:solidFill>
                  <a:srgbClr val="FF0000"/>
                </a:solidFill>
                <a:latin typeface="Arial Narrow" panose="020B0606020202030204" pitchFamily="34" charset="0"/>
                <a:cs typeface="Times New Roman" panose="02020603050405020304" pitchFamily="18" charset="0"/>
              </a:rPr>
              <a:t>INFLUENZANO</a:t>
            </a:r>
            <a:r>
              <a:rPr lang="it-IT" altLang="it-IT" sz="1600" b="1" i="1" dirty="0">
                <a:solidFill>
                  <a:srgbClr val="FF9900"/>
                </a:solidFill>
                <a:latin typeface="Arial Narrow" panose="020B0606020202030204" pitchFamily="34" charset="0"/>
                <a:cs typeface="Times New Roman" panose="02020603050405020304" pitchFamily="18" charset="0"/>
              </a:rPr>
              <a:t>:</a:t>
            </a:r>
          </a:p>
          <a:p>
            <a:pPr algn="just" eaLnBrk="1" hangingPunct="1"/>
            <a:endParaRPr lang="it-IT" altLang="it-IT" sz="1600" b="1" i="1" dirty="0">
              <a:solidFill>
                <a:srgbClr val="FF9900"/>
              </a:solidFill>
              <a:latin typeface="Arial Narrow" panose="020B0606020202030204" pitchFamily="34" charset="0"/>
              <a:cs typeface="Times New Roman" panose="02020603050405020304" pitchFamily="18" charset="0"/>
            </a:endParaRPr>
          </a:p>
          <a:p>
            <a:pPr marL="285750" indent="-285750" algn="just" eaLnBrk="1" hangingPunct="1">
              <a:buFont typeface="Arial" panose="020B0604020202020204" pitchFamily="34" charset="0"/>
              <a:buChar char="•"/>
            </a:pPr>
            <a:r>
              <a:rPr lang="it-IT" altLang="it-IT" sz="1600" b="1" i="1" dirty="0">
                <a:solidFill>
                  <a:schemeClr val="accent2">
                    <a:lumMod val="40000"/>
                    <a:lumOff val="60000"/>
                  </a:schemeClr>
                </a:solidFill>
                <a:latin typeface="Arial Narrow" panose="020B0606020202030204" pitchFamily="34" charset="0"/>
                <a:cs typeface="Times New Roman" panose="02020603050405020304" pitchFamily="18" charset="0"/>
              </a:rPr>
              <a:t>la puntiformità dell’immagine stellare e quindi la risoluzione dello spettro;</a:t>
            </a:r>
          </a:p>
          <a:p>
            <a:pPr marL="285750" indent="-285750" algn="just" eaLnBrk="1" hangingPunct="1">
              <a:buFont typeface="Arial" panose="020B0604020202020204" pitchFamily="34" charset="0"/>
              <a:buChar char="•"/>
            </a:pPr>
            <a:endParaRPr lang="it-IT" altLang="it-IT" sz="1600" b="1" i="1" dirty="0">
              <a:solidFill>
                <a:srgbClr val="FF9900"/>
              </a:solidFill>
              <a:latin typeface="Arial Narrow" panose="020B0606020202030204" pitchFamily="34" charset="0"/>
              <a:cs typeface="Times New Roman" panose="02020603050405020304" pitchFamily="18" charset="0"/>
            </a:endParaRPr>
          </a:p>
          <a:p>
            <a:pPr marL="285750" indent="-285750" algn="just" eaLnBrk="1" hangingPunct="1">
              <a:buFont typeface="Arial" panose="020B0604020202020204" pitchFamily="34" charset="0"/>
              <a:buChar char="•"/>
            </a:pPr>
            <a:r>
              <a:rPr lang="it-IT" altLang="it-IT" sz="1600" b="1" i="1" dirty="0">
                <a:solidFill>
                  <a:schemeClr val="accent2">
                    <a:lumMod val="40000"/>
                    <a:lumOff val="60000"/>
                  </a:schemeClr>
                </a:solidFill>
                <a:latin typeface="Arial Narrow" panose="020B0606020202030204" pitchFamily="34" charset="0"/>
                <a:cs typeface="Times New Roman" panose="02020603050405020304" pitchFamily="18" charset="0"/>
              </a:rPr>
              <a:t>la luminosità della stella e quindi il tempo di posa da utilizzare.</a:t>
            </a:r>
          </a:p>
          <a:p>
            <a:pPr marL="285750" indent="-285750" algn="just" eaLnBrk="1" hangingPunct="1">
              <a:buFont typeface="Arial" panose="020B0604020202020204" pitchFamily="34" charset="0"/>
              <a:buChar char="•"/>
            </a:pPr>
            <a:endParaRPr lang="it-IT" altLang="it-IT" sz="1600" b="1" i="1" dirty="0">
              <a:solidFill>
                <a:srgbClr val="FF9900"/>
              </a:solidFill>
              <a:latin typeface="Arial Narrow" panose="020B0606020202030204" pitchFamily="34" charset="0"/>
              <a:cs typeface="Times New Roman" panose="02020603050405020304" pitchFamily="18" charset="0"/>
            </a:endParaRPr>
          </a:p>
          <a:p>
            <a:pPr algn="just" eaLnBrk="1" hangingPunct="1"/>
            <a:r>
              <a:rPr lang="it-IT" altLang="it-IT" sz="1600" b="1" i="1" dirty="0">
                <a:solidFill>
                  <a:srgbClr val="FF9900"/>
                </a:solidFill>
                <a:latin typeface="Arial Narrow" panose="020B0606020202030204" pitchFamily="34" charset="0"/>
                <a:cs typeface="Times New Roman" panose="02020603050405020304" pitchFamily="18" charset="0"/>
              </a:rPr>
              <a:t>MA </a:t>
            </a:r>
            <a:r>
              <a:rPr lang="it-IT" altLang="it-IT" sz="1600" b="1" i="1" dirty="0">
                <a:solidFill>
                  <a:srgbClr val="FF0000"/>
                </a:solidFill>
                <a:latin typeface="Arial Narrow" panose="020B0606020202030204" pitchFamily="34" charset="0"/>
                <a:cs typeface="Times New Roman" panose="02020603050405020304" pitchFamily="18" charset="0"/>
              </a:rPr>
              <a:t>NON INFLUENZANO </a:t>
            </a:r>
            <a:r>
              <a:rPr lang="it-IT" altLang="it-IT" sz="1600" b="1" i="1" dirty="0">
                <a:solidFill>
                  <a:schemeClr val="accent2">
                    <a:lumMod val="40000"/>
                    <a:lumOff val="60000"/>
                  </a:schemeClr>
                </a:solidFill>
                <a:latin typeface="Arial Narrow" panose="020B0606020202030204" pitchFamily="34" charset="0"/>
                <a:cs typeface="Times New Roman" panose="02020603050405020304" pitchFamily="18" charset="0"/>
              </a:rPr>
              <a:t>LA DIMENSIONE DELLO SPETTRO SUL SENSORE</a:t>
            </a:r>
            <a:r>
              <a:rPr lang="it-IT" altLang="it-IT" sz="1600" b="1" i="1" dirty="0">
                <a:solidFill>
                  <a:srgbClr val="FF9900"/>
                </a:solidFill>
                <a:latin typeface="Arial Narrow" panose="020B0606020202030204" pitchFamily="34" charset="0"/>
                <a:cs typeface="Times New Roman" panose="02020603050405020304" pitchFamily="18" charset="0"/>
              </a:rPr>
              <a:t>, che dipende unicamente dalla sua distanza dallo Star Analyser.</a:t>
            </a:r>
          </a:p>
          <a:p>
            <a:pPr algn="just" eaLnBrk="1" hangingPunct="1"/>
            <a:endParaRPr lang="it-IT" altLang="it-IT" sz="1600" b="1" i="1" dirty="0">
              <a:solidFill>
                <a:srgbClr val="FF9900"/>
              </a:solidFill>
              <a:latin typeface="Arial Narrow" panose="020B0606020202030204" pitchFamily="34" charset="0"/>
              <a:cs typeface="Times New Roman" panose="02020603050405020304" pitchFamily="18" charset="0"/>
            </a:endParaRPr>
          </a:p>
        </p:txBody>
      </p:sp>
      <p:sp>
        <p:nvSpPr>
          <p:cNvPr id="10" name="Ovale 9">
            <a:extLst>
              <a:ext uri="{FF2B5EF4-FFF2-40B4-BE49-F238E27FC236}">
                <a16:creationId xmlns:a16="http://schemas.microsoft.com/office/drawing/2014/main" id="{86513F2B-6944-407B-96F2-0CC30A095F45}"/>
              </a:ext>
            </a:extLst>
          </p:cNvPr>
          <p:cNvSpPr/>
          <p:nvPr/>
        </p:nvSpPr>
        <p:spPr>
          <a:xfrm>
            <a:off x="6156176" y="2204864"/>
            <a:ext cx="2664296" cy="2664296"/>
          </a:xfrm>
          <a:prstGeom prst="ellipse">
            <a:avLst/>
          </a:prstGeom>
          <a:solidFill>
            <a:schemeClr val="tx2">
              <a:lumMod val="20000"/>
              <a:lumOff val="80000"/>
              <a:alpha val="31000"/>
            </a:schemeClr>
          </a:solidFill>
          <a:ln>
            <a:solidFill>
              <a:schemeClr val="tx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6ED8062B-19F3-4ABB-B99B-B0D0F4B967DF}"/>
              </a:ext>
            </a:extLst>
          </p:cNvPr>
          <p:cNvSpPr>
            <a:spLocks noChangeArrowheads="1"/>
          </p:cNvSpPr>
          <p:nvPr/>
        </p:nvSpPr>
        <p:spPr bwMode="auto">
          <a:xfrm>
            <a:off x="5058797" y="5157192"/>
            <a:ext cx="361766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i="1" dirty="0">
                <a:solidFill>
                  <a:schemeClr val="accent2">
                    <a:lumMod val="60000"/>
                    <a:lumOff val="40000"/>
                  </a:schemeClr>
                </a:solidFill>
                <a:latin typeface="Arial Narrow" panose="020B0606020202030204" pitchFamily="34" charset="0"/>
                <a:cs typeface="Times New Roman" panose="02020603050405020304" pitchFamily="18" charset="0"/>
              </a:rPr>
              <a:t>Importantissima dunque per mantenere una buona risoluzione dello spettro </a:t>
            </a:r>
            <a:r>
              <a:rPr lang="it-IT" altLang="it-IT" sz="1600" b="1" i="1" dirty="0">
                <a:solidFill>
                  <a:srgbClr val="FF0000"/>
                </a:solidFill>
                <a:latin typeface="Arial Narrow" panose="020B0606020202030204" pitchFamily="34" charset="0"/>
                <a:cs typeface="Times New Roman" panose="02020603050405020304" pitchFamily="18" charset="0"/>
              </a:rPr>
              <a:t>LA PRECISIONE DELL’INSEGUIMENTO!!!</a:t>
            </a:r>
            <a:endParaRPr lang="it-IT" altLang="it-IT" sz="1600" b="1" i="1" dirty="0">
              <a:solidFill>
                <a:srgbClr val="FF9900"/>
              </a:solidFill>
              <a:latin typeface="Arial Narrow" panose="020B0606020202030204" pitchFamily="34" charset="0"/>
              <a:cs typeface="Times New Roman" panose="02020603050405020304" pitchFamily="18" charset="0"/>
            </a:endParaRPr>
          </a:p>
          <a:p>
            <a:pPr algn="just" eaLnBrk="1" hangingPunct="1"/>
            <a:endParaRPr lang="it-IT" altLang="it-IT" sz="1600" b="1" i="1" dirty="0">
              <a:solidFill>
                <a:schemeClr val="accent2">
                  <a:lumMod val="40000"/>
                  <a:lumOff val="60000"/>
                </a:schemeClr>
              </a:solidFill>
              <a:latin typeface="Arial Narrow" panose="020B0606020202030204" pitchFamily="34" charset="0"/>
              <a:cs typeface="Times New Roman" panose="02020603050405020304" pitchFamily="18" charset="0"/>
            </a:endParaRPr>
          </a:p>
        </p:txBody>
      </p:sp>
      <p:cxnSp>
        <p:nvCxnSpPr>
          <p:cNvPr id="3" name="Connettore 2 2">
            <a:extLst>
              <a:ext uri="{FF2B5EF4-FFF2-40B4-BE49-F238E27FC236}">
                <a16:creationId xmlns:a16="http://schemas.microsoft.com/office/drawing/2014/main" id="{31082E59-9426-47A2-8AB2-69D79A12A2B5}"/>
              </a:ext>
            </a:extLst>
          </p:cNvPr>
          <p:cNvCxnSpPr>
            <a:cxnSpLocks/>
          </p:cNvCxnSpPr>
          <p:nvPr/>
        </p:nvCxnSpPr>
        <p:spPr>
          <a:xfrm>
            <a:off x="3851920" y="4221088"/>
            <a:ext cx="1296144" cy="93610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975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7144786-6AFB-405C-A5FB-6020ED81B385}"/>
              </a:ext>
            </a:extLst>
          </p:cNvPr>
          <p:cNvPicPr>
            <a:picLocks noChangeAspect="1"/>
          </p:cNvPicPr>
          <p:nvPr/>
        </p:nvPicPr>
        <p:blipFill>
          <a:blip r:embed="rId2"/>
          <a:stretch>
            <a:fillRect/>
          </a:stretch>
        </p:blipFill>
        <p:spPr>
          <a:xfrm>
            <a:off x="539552" y="332656"/>
            <a:ext cx="6048672" cy="3911716"/>
          </a:xfrm>
          <a:prstGeom prst="rect">
            <a:avLst/>
          </a:prstGeom>
        </p:spPr>
      </p:pic>
      <p:sp>
        <p:nvSpPr>
          <p:cNvPr id="6" name="Ovale 5">
            <a:extLst>
              <a:ext uri="{FF2B5EF4-FFF2-40B4-BE49-F238E27FC236}">
                <a16:creationId xmlns:a16="http://schemas.microsoft.com/office/drawing/2014/main" id="{C9FDB3B8-23F1-4EC3-916C-7C934EB8E1C6}"/>
              </a:ext>
            </a:extLst>
          </p:cNvPr>
          <p:cNvSpPr/>
          <p:nvPr/>
        </p:nvSpPr>
        <p:spPr>
          <a:xfrm rot="1466215">
            <a:off x="524117" y="462619"/>
            <a:ext cx="3740623" cy="2295467"/>
          </a:xfrm>
          <a:prstGeom prst="ellipse">
            <a:avLst/>
          </a:prstGeom>
          <a:solidFill>
            <a:schemeClr val="tx2">
              <a:lumMod val="20000"/>
              <a:lumOff val="80000"/>
              <a:alpha val="31000"/>
            </a:schemeClr>
          </a:solidFill>
          <a:ln>
            <a:solidFill>
              <a:schemeClr val="tx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9">
            <a:extLst>
              <a:ext uri="{FF2B5EF4-FFF2-40B4-BE49-F238E27FC236}">
                <a16:creationId xmlns:a16="http://schemas.microsoft.com/office/drawing/2014/main" id="{BEF719FA-FEE2-4D10-B491-B35D82C7C283}"/>
              </a:ext>
            </a:extLst>
          </p:cNvPr>
          <p:cNvSpPr>
            <a:spLocks noChangeArrowheads="1"/>
          </p:cNvSpPr>
          <p:nvPr/>
        </p:nvSpPr>
        <p:spPr bwMode="auto">
          <a:xfrm>
            <a:off x="216857" y="3462787"/>
            <a:ext cx="374441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i="1" dirty="0">
                <a:solidFill>
                  <a:srgbClr val="FF9900"/>
                </a:solidFill>
                <a:latin typeface="Arial Narrow" panose="020B0606020202030204" pitchFamily="34" charset="0"/>
                <a:cs typeface="Times New Roman" panose="02020603050405020304" pitchFamily="18" charset="0"/>
              </a:rPr>
              <a:t>Il treno ottico utilizzato in uscita dallo Star Analyser determina invece la scala dello spettro sul sensore, che deve essere opportunamente scelta a priori per operare al meglio.</a:t>
            </a:r>
          </a:p>
          <a:p>
            <a:pPr algn="just" eaLnBrk="1" hangingPunct="1"/>
            <a:endParaRPr lang="it-IT" altLang="it-IT" sz="1600" b="1" i="1" dirty="0">
              <a:solidFill>
                <a:srgbClr val="FF9900"/>
              </a:solidFill>
              <a:latin typeface="Arial Narrow" panose="020B0606020202030204" pitchFamily="34" charset="0"/>
              <a:cs typeface="Times New Roman" panose="02020603050405020304" pitchFamily="18" charset="0"/>
            </a:endParaRPr>
          </a:p>
          <a:p>
            <a:pPr algn="just" eaLnBrk="1" hangingPunct="1"/>
            <a:r>
              <a:rPr lang="it-IT" altLang="it-IT" sz="1600" b="1" i="1" dirty="0">
                <a:solidFill>
                  <a:schemeClr val="accent2">
                    <a:lumMod val="40000"/>
                    <a:lumOff val="60000"/>
                  </a:schemeClr>
                </a:solidFill>
                <a:latin typeface="Arial Narrow" panose="020B0606020202030204" pitchFamily="34" charset="0"/>
                <a:cs typeface="Times New Roman" panose="02020603050405020304" pitchFamily="18" charset="0"/>
              </a:rPr>
              <a:t>Più il sensore è lontano dal reticolo, più lo spettro risultante sarà esteso.</a:t>
            </a:r>
          </a:p>
        </p:txBody>
      </p:sp>
      <p:sp>
        <p:nvSpPr>
          <p:cNvPr id="10" name="Rettangolo 9">
            <a:extLst>
              <a:ext uri="{FF2B5EF4-FFF2-40B4-BE49-F238E27FC236}">
                <a16:creationId xmlns:a16="http://schemas.microsoft.com/office/drawing/2014/main" id="{6E70FF26-BB73-4A05-91D8-13FEC25AC116}"/>
              </a:ext>
            </a:extLst>
          </p:cNvPr>
          <p:cNvSpPr>
            <a:spLocks noChangeArrowheads="1"/>
          </p:cNvSpPr>
          <p:nvPr/>
        </p:nvSpPr>
        <p:spPr bwMode="auto">
          <a:xfrm>
            <a:off x="4860032" y="4740060"/>
            <a:ext cx="38272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sz="1600" b="1" i="1" dirty="0">
                <a:solidFill>
                  <a:schemeClr val="accent2">
                    <a:lumMod val="60000"/>
                    <a:lumOff val="40000"/>
                  </a:schemeClr>
                </a:solidFill>
                <a:latin typeface="Arial Narrow" panose="020B0606020202030204" pitchFamily="34" charset="0"/>
                <a:cs typeface="Times New Roman" panose="02020603050405020304" pitchFamily="18" charset="0"/>
              </a:rPr>
              <a:t>Soprattutto ai fini della calibrazione </a:t>
            </a:r>
            <a:r>
              <a:rPr lang="it-IT" altLang="it-IT" sz="1600" b="1" i="1" dirty="0">
                <a:solidFill>
                  <a:srgbClr val="FF9900"/>
                </a:solidFill>
                <a:latin typeface="Arial Narrow" panose="020B0606020202030204" pitchFamily="34" charset="0"/>
                <a:cs typeface="Times New Roman" panose="02020603050405020304" pitchFamily="18" charset="0"/>
              </a:rPr>
              <a:t>dello spettro, è importantissimo notare come </a:t>
            </a:r>
            <a:r>
              <a:rPr lang="it-IT" altLang="it-IT" sz="1600" b="1" i="1" dirty="0">
                <a:solidFill>
                  <a:srgbClr val="FF0000"/>
                </a:solidFill>
                <a:latin typeface="Arial Narrow" panose="020B0606020202030204" pitchFamily="34" charset="0"/>
                <a:cs typeface="Times New Roman" panose="02020603050405020304" pitchFamily="18" charset="0"/>
              </a:rPr>
              <a:t>L’OTTICA UTILIZZATA NON INFLUENZA LE DIMENSIONI DELL’IMMAGINE SUL SENSORE.</a:t>
            </a:r>
          </a:p>
          <a:p>
            <a:pPr algn="just" eaLnBrk="1" hangingPunct="1"/>
            <a:endParaRPr lang="it-IT" altLang="it-IT" sz="1600" b="1" i="1" dirty="0">
              <a:solidFill>
                <a:srgbClr val="FF9900"/>
              </a:solidFill>
              <a:latin typeface="Arial Narrow" panose="020B0606020202030204" pitchFamily="34" charset="0"/>
              <a:cs typeface="Times New Roman" panose="02020603050405020304" pitchFamily="18" charset="0"/>
            </a:endParaRPr>
          </a:p>
          <a:p>
            <a:pPr algn="just" eaLnBrk="1" hangingPunct="1"/>
            <a:endParaRPr lang="it-IT" altLang="it-IT" sz="1600" b="1" i="1" dirty="0">
              <a:solidFill>
                <a:schemeClr val="accent2">
                  <a:lumMod val="40000"/>
                  <a:lumOff val="60000"/>
                </a:schemeClr>
              </a:solidFill>
              <a:latin typeface="Arial Narrow" panose="020B0606020202030204" pitchFamily="34" charset="0"/>
              <a:cs typeface="Times New Roman" panose="02020603050405020304" pitchFamily="18" charset="0"/>
            </a:endParaRPr>
          </a:p>
        </p:txBody>
      </p:sp>
      <p:sp>
        <p:nvSpPr>
          <p:cNvPr id="11" name="Rettangolo 10">
            <a:extLst>
              <a:ext uri="{FF2B5EF4-FFF2-40B4-BE49-F238E27FC236}">
                <a16:creationId xmlns:a16="http://schemas.microsoft.com/office/drawing/2014/main" id="{B81962E4-6128-439B-8500-4EB555BDC4B7}"/>
              </a:ext>
            </a:extLst>
          </p:cNvPr>
          <p:cNvSpPr/>
          <p:nvPr/>
        </p:nvSpPr>
        <p:spPr>
          <a:xfrm rot="2074403">
            <a:off x="5150266" y="556061"/>
            <a:ext cx="4773107" cy="954107"/>
          </a:xfrm>
          <a:prstGeom prst="rect">
            <a:avLst/>
          </a:prstGeom>
          <a:noFill/>
        </p:spPr>
        <p:txBody>
          <a:bodyPr wrap="square" lIns="91440" tIns="45720" rIns="91440" bIns="45720">
            <a:spAutoFit/>
            <a:scene3d>
              <a:camera prst="perspectiveContrastingRightFacing"/>
              <a:lightRig rig="threePt" dir="t"/>
            </a:scene3d>
          </a:bodyPr>
          <a:lstStyle/>
          <a:p>
            <a:pPr algn="ctr" eaLnBrk="1" hangingPunct="1"/>
            <a:r>
              <a:rPr lang="it-IT" altLang="it-IT" sz="2800" b="1" i="1" cap="none" spc="0" dirty="0">
                <a:ln w="9525">
                  <a:solidFill>
                    <a:schemeClr val="bg1"/>
                  </a:solidFill>
                  <a:prstDash val="solid"/>
                </a:ln>
                <a:solidFill>
                  <a:schemeClr val="accent3">
                    <a:lumMod val="60000"/>
                    <a:lumOff val="40000"/>
                  </a:schemeClr>
                </a:solidFill>
                <a:effectLst>
                  <a:outerShdw blurRad="12700" dist="38100" dir="2700000" algn="tl" rotWithShape="0">
                    <a:schemeClr val="bg1">
                      <a:lumMod val="50000"/>
                    </a:schemeClr>
                  </a:outerShdw>
                </a:effectLst>
                <a:latin typeface="Arial Narrow" panose="020B0606020202030204" pitchFamily="34" charset="0"/>
                <a:cs typeface="Times New Roman" panose="02020603050405020304" pitchFamily="18" charset="0"/>
              </a:rPr>
              <a:t>Rifrattore Apo ZEN </a:t>
            </a:r>
          </a:p>
          <a:p>
            <a:pPr algn="ctr" eaLnBrk="1" hangingPunct="1"/>
            <a:r>
              <a:rPr lang="it-IT" altLang="it-IT" sz="2800" b="1" i="1" cap="none" spc="0" dirty="0">
                <a:ln w="9525">
                  <a:solidFill>
                    <a:schemeClr val="bg1"/>
                  </a:solidFill>
                  <a:prstDash val="solid"/>
                </a:ln>
                <a:solidFill>
                  <a:schemeClr val="accent3">
                    <a:lumMod val="60000"/>
                    <a:lumOff val="40000"/>
                  </a:schemeClr>
                </a:solidFill>
                <a:effectLst>
                  <a:outerShdw blurRad="12700" dist="38100" dir="2700000" algn="tl" rotWithShape="0">
                    <a:schemeClr val="bg1">
                      <a:lumMod val="50000"/>
                    </a:schemeClr>
                  </a:outerShdw>
                </a:effectLst>
                <a:latin typeface="Arial Narrow" panose="020B0606020202030204" pitchFamily="34" charset="0"/>
                <a:cs typeface="Times New Roman" panose="02020603050405020304" pitchFamily="18" charset="0"/>
              </a:rPr>
              <a:t>Ø 150mm – Focale 1000mm</a:t>
            </a:r>
            <a:endParaRPr lang="it-IT" sz="2800" b="1" cap="none" spc="0" dirty="0">
              <a:ln w="9525">
                <a:solidFill>
                  <a:schemeClr val="bg1"/>
                </a:solidFill>
                <a:prstDash val="solid"/>
              </a:ln>
              <a:solidFill>
                <a:schemeClr val="accent3">
                  <a:lumMod val="60000"/>
                  <a:lumOff val="40000"/>
                </a:schemeClr>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54967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2">
            <a:extLst>
              <a:ext uri="{FF2B5EF4-FFF2-40B4-BE49-F238E27FC236}">
                <a16:creationId xmlns:a16="http://schemas.microsoft.com/office/drawing/2014/main" id="{A67F7122-D817-4F91-BF0B-9DA893813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863" y="908720"/>
            <a:ext cx="8776867" cy="583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DD795445-7EC0-479A-8B25-94FB4D96F8A5}"/>
              </a:ext>
            </a:extLst>
          </p:cNvPr>
          <p:cNvPicPr>
            <a:picLocks noChangeAspect="1"/>
          </p:cNvPicPr>
          <p:nvPr/>
        </p:nvPicPr>
        <p:blipFill>
          <a:blip r:embed="rId3"/>
          <a:stretch>
            <a:fillRect/>
          </a:stretch>
        </p:blipFill>
        <p:spPr>
          <a:xfrm>
            <a:off x="179512" y="117375"/>
            <a:ext cx="1819043" cy="1439417"/>
          </a:xfrm>
          <a:prstGeom prst="rect">
            <a:avLst/>
          </a:prstGeom>
        </p:spPr>
      </p:pic>
      <p:sp>
        <p:nvSpPr>
          <p:cNvPr id="5" name="Rettangolo 4">
            <a:extLst>
              <a:ext uri="{FF2B5EF4-FFF2-40B4-BE49-F238E27FC236}">
                <a16:creationId xmlns:a16="http://schemas.microsoft.com/office/drawing/2014/main" id="{4D005694-ADF7-4DDE-9A3D-D499E62B8D79}"/>
              </a:ext>
            </a:extLst>
          </p:cNvPr>
          <p:cNvSpPr>
            <a:spLocks noChangeArrowheads="1"/>
          </p:cNvSpPr>
          <p:nvPr/>
        </p:nvSpPr>
        <p:spPr bwMode="auto">
          <a:xfrm>
            <a:off x="2555776" y="260648"/>
            <a:ext cx="6120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b="1" i="1" dirty="0">
                <a:solidFill>
                  <a:schemeClr val="accent1">
                    <a:lumMod val="60000"/>
                    <a:lumOff val="40000"/>
                  </a:schemeClr>
                </a:solidFill>
                <a:latin typeface="Arial Narrow" panose="020B0606020202030204" pitchFamily="34" charset="0"/>
                <a:cs typeface="Times New Roman" panose="02020603050405020304" pitchFamily="18" charset="0"/>
              </a:rPr>
              <a:t>Come gestire la dimensione dello spettro sul sensore di ripresa.</a:t>
            </a:r>
            <a:endParaRPr lang="it-IT" altLang="it-IT" sz="1600" b="1" i="1" dirty="0">
              <a:solidFill>
                <a:srgbClr val="FF9900"/>
              </a:solidFill>
              <a:latin typeface="Arial Narrow" panose="020B0606020202030204" pitchFamily="34" charset="0"/>
              <a:cs typeface="Times New Roman" panose="02020603050405020304" pitchFamily="18" charset="0"/>
            </a:endParaRPr>
          </a:p>
        </p:txBody>
      </p:sp>
      <p:cxnSp>
        <p:nvCxnSpPr>
          <p:cNvPr id="6" name="Connettore 2 5">
            <a:extLst>
              <a:ext uri="{FF2B5EF4-FFF2-40B4-BE49-F238E27FC236}">
                <a16:creationId xmlns:a16="http://schemas.microsoft.com/office/drawing/2014/main" id="{D316C712-14DB-4036-88F9-7FE9B1E002E5}"/>
              </a:ext>
            </a:extLst>
          </p:cNvPr>
          <p:cNvCxnSpPr/>
          <p:nvPr/>
        </p:nvCxnSpPr>
        <p:spPr>
          <a:xfrm flipH="1">
            <a:off x="1619672" y="629980"/>
            <a:ext cx="936104" cy="422756"/>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45686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4">
            <a:extLst>
              <a:ext uri="{FF2B5EF4-FFF2-40B4-BE49-F238E27FC236}">
                <a16:creationId xmlns:a16="http://schemas.microsoft.com/office/drawing/2014/main" id="{D50D68F3-93BB-450F-902B-0B1E4609A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1F39B3D1-3D39-467A-B849-6923D26A4070}"/>
              </a:ext>
            </a:extLst>
          </p:cNvPr>
          <p:cNvPicPr>
            <a:picLocks noChangeAspect="1"/>
          </p:cNvPicPr>
          <p:nvPr/>
        </p:nvPicPr>
        <p:blipFill>
          <a:blip r:embed="rId3"/>
          <a:stretch>
            <a:fillRect/>
          </a:stretch>
        </p:blipFill>
        <p:spPr>
          <a:xfrm>
            <a:off x="107504" y="1628800"/>
            <a:ext cx="2876190" cy="51544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A77CB63-E7D1-4052-B354-0903F5D0F20F}"/>
              </a:ext>
            </a:extLst>
          </p:cNvPr>
          <p:cNvPicPr>
            <a:picLocks noChangeAspect="1"/>
          </p:cNvPicPr>
          <p:nvPr/>
        </p:nvPicPr>
        <p:blipFill>
          <a:blip r:embed="rId2"/>
          <a:stretch>
            <a:fillRect/>
          </a:stretch>
        </p:blipFill>
        <p:spPr>
          <a:xfrm>
            <a:off x="179512" y="188640"/>
            <a:ext cx="6424794" cy="5112568"/>
          </a:xfrm>
          <a:prstGeom prst="rect">
            <a:avLst/>
          </a:prstGeom>
        </p:spPr>
      </p:pic>
      <p:pic>
        <p:nvPicPr>
          <p:cNvPr id="5" name="Immagine 4">
            <a:extLst>
              <a:ext uri="{FF2B5EF4-FFF2-40B4-BE49-F238E27FC236}">
                <a16:creationId xmlns:a16="http://schemas.microsoft.com/office/drawing/2014/main" id="{EAE67D48-CE27-4AFF-9790-64E19413F1AC}"/>
              </a:ext>
            </a:extLst>
          </p:cNvPr>
          <p:cNvPicPr>
            <a:picLocks noChangeAspect="1"/>
          </p:cNvPicPr>
          <p:nvPr/>
        </p:nvPicPr>
        <p:blipFill>
          <a:blip r:embed="rId3"/>
          <a:stretch>
            <a:fillRect/>
          </a:stretch>
        </p:blipFill>
        <p:spPr>
          <a:xfrm>
            <a:off x="3995935" y="2752076"/>
            <a:ext cx="5073719" cy="3701259"/>
          </a:xfrm>
          <a:prstGeom prst="rect">
            <a:avLst/>
          </a:prstGeom>
        </p:spPr>
      </p:pic>
    </p:spTree>
    <p:extLst>
      <p:ext uri="{BB962C8B-B14F-4D97-AF65-F5344CB8AC3E}">
        <p14:creationId xmlns:p14="http://schemas.microsoft.com/office/powerpoint/2010/main" val="3760013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A696B48-062A-4A79-925C-F279CFBCD23E}"/>
              </a:ext>
            </a:extLst>
          </p:cNvPr>
          <p:cNvPicPr>
            <a:picLocks noChangeAspect="1"/>
          </p:cNvPicPr>
          <p:nvPr/>
        </p:nvPicPr>
        <p:blipFill>
          <a:blip r:embed="rId2"/>
          <a:stretch>
            <a:fillRect/>
          </a:stretch>
        </p:blipFill>
        <p:spPr>
          <a:xfrm>
            <a:off x="978" y="620688"/>
            <a:ext cx="9144000" cy="6057984"/>
          </a:xfrm>
          <a:prstGeom prst="rect">
            <a:avLst/>
          </a:prstGeom>
        </p:spPr>
      </p:pic>
      <p:sp>
        <p:nvSpPr>
          <p:cNvPr id="6" name="Rettangolo 5">
            <a:extLst>
              <a:ext uri="{FF2B5EF4-FFF2-40B4-BE49-F238E27FC236}">
                <a16:creationId xmlns:a16="http://schemas.microsoft.com/office/drawing/2014/main" id="{54E896C2-9F71-4EAA-8023-7D2FD4E5E48E}"/>
              </a:ext>
            </a:extLst>
          </p:cNvPr>
          <p:cNvSpPr>
            <a:spLocks noChangeArrowheads="1"/>
          </p:cNvSpPr>
          <p:nvPr/>
        </p:nvSpPr>
        <p:spPr bwMode="auto">
          <a:xfrm>
            <a:off x="179512" y="179328"/>
            <a:ext cx="8496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b="1" i="1" dirty="0">
                <a:solidFill>
                  <a:srgbClr val="CC3300"/>
                </a:solidFill>
                <a:latin typeface="Arial Narrow" panose="020B0606020202030204" pitchFamily="34" charset="0"/>
                <a:cs typeface="Times New Roman" panose="02020603050405020304" pitchFamily="18" charset="0"/>
              </a:rPr>
              <a:t>Singolo fotogramma dello spettro della cometa Neowise ripreso il 17 Luglio 2020. </a:t>
            </a:r>
            <a:endParaRPr lang="it-IT" altLang="it-IT" sz="1600" b="1" i="1" dirty="0">
              <a:solidFill>
                <a:srgbClr val="CC3300"/>
              </a:solidFill>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272191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2">
            <a:extLst>
              <a:ext uri="{FF2B5EF4-FFF2-40B4-BE49-F238E27FC236}">
                <a16:creationId xmlns:a16="http://schemas.microsoft.com/office/drawing/2014/main" id="{06092A10-35D8-4EB8-8AD2-7CE043E79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9144000"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magine 2">
            <a:extLst>
              <a:ext uri="{FF2B5EF4-FFF2-40B4-BE49-F238E27FC236}">
                <a16:creationId xmlns:a16="http://schemas.microsoft.com/office/drawing/2014/main" id="{61DFB33C-CBA1-436E-8366-9F8F78B5F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91440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2A1F4B09-CECB-4C15-B6EC-3C35C8ECE292}"/>
              </a:ext>
            </a:extLst>
          </p:cNvPr>
          <p:cNvSpPr>
            <a:spLocks noGrp="1"/>
          </p:cNvSpPr>
          <p:nvPr>
            <p:ph type="title"/>
          </p:nvPr>
        </p:nvSpPr>
        <p:spPr/>
        <p:txBody>
          <a:bodyPr/>
          <a:lstStyle/>
          <a:p>
            <a:endParaRPr lang="it-IT" altLang="it-IT"/>
          </a:p>
        </p:txBody>
      </p:sp>
      <p:pic>
        <p:nvPicPr>
          <p:cNvPr id="15363" name="Segnaposto contenuto 3" descr="2014-09-05_122055.jpg">
            <a:extLst>
              <a:ext uri="{FF2B5EF4-FFF2-40B4-BE49-F238E27FC236}">
                <a16:creationId xmlns:a16="http://schemas.microsoft.com/office/drawing/2014/main" id="{1C8244CA-29B9-4F89-B5E1-71C4215D793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pic>
        <p:nvPicPr>
          <p:cNvPr id="3" name="Immagine 2">
            <a:extLst>
              <a:ext uri="{FF2B5EF4-FFF2-40B4-BE49-F238E27FC236}">
                <a16:creationId xmlns:a16="http://schemas.microsoft.com/office/drawing/2014/main" id="{2ACD1459-D643-4395-8518-72048B6FB199}"/>
              </a:ext>
            </a:extLst>
          </p:cNvPr>
          <p:cNvPicPr>
            <a:picLocks noChangeAspect="1"/>
          </p:cNvPicPr>
          <p:nvPr/>
        </p:nvPicPr>
        <p:blipFill>
          <a:blip r:embed="rId4"/>
          <a:stretch>
            <a:fillRect/>
          </a:stretch>
        </p:blipFill>
        <p:spPr>
          <a:xfrm>
            <a:off x="323528" y="6021288"/>
            <a:ext cx="7776864" cy="36004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F2A4B485-4AE5-41F5-B3AC-013CD57DE3AA}"/>
              </a:ext>
            </a:extLst>
          </p:cNvPr>
          <p:cNvSpPr>
            <a:spLocks noGrp="1"/>
          </p:cNvSpPr>
          <p:nvPr>
            <p:ph type="title"/>
          </p:nvPr>
        </p:nvSpPr>
        <p:spPr/>
        <p:txBody>
          <a:bodyPr/>
          <a:lstStyle/>
          <a:p>
            <a:endParaRPr lang="it-IT" altLang="it-IT"/>
          </a:p>
        </p:txBody>
      </p:sp>
      <p:pic>
        <p:nvPicPr>
          <p:cNvPr id="17411" name="Segnaposto contenuto 3" descr="2014-09-05_122104.jpg">
            <a:extLst>
              <a:ext uri="{FF2B5EF4-FFF2-40B4-BE49-F238E27FC236}">
                <a16:creationId xmlns:a16="http://schemas.microsoft.com/office/drawing/2014/main" id="{58832EE0-EDD1-4746-A003-FF0796E760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60350"/>
            <a:ext cx="9144000" cy="6264275"/>
          </a:xfrm>
          <a:solidFill>
            <a:schemeClr val="bg1"/>
          </a:solidFill>
        </p:spPr>
      </p:pic>
      <p:pic>
        <p:nvPicPr>
          <p:cNvPr id="3" name="Immagine 2">
            <a:extLst>
              <a:ext uri="{FF2B5EF4-FFF2-40B4-BE49-F238E27FC236}">
                <a16:creationId xmlns:a16="http://schemas.microsoft.com/office/drawing/2014/main" id="{71898FE4-53C4-4956-BEFF-EFC5DD705ED0}"/>
              </a:ext>
            </a:extLst>
          </p:cNvPr>
          <p:cNvPicPr>
            <a:picLocks noChangeAspect="1"/>
          </p:cNvPicPr>
          <p:nvPr/>
        </p:nvPicPr>
        <p:blipFill>
          <a:blip r:embed="rId4"/>
          <a:stretch>
            <a:fillRect/>
          </a:stretch>
        </p:blipFill>
        <p:spPr>
          <a:xfrm>
            <a:off x="179512" y="5661247"/>
            <a:ext cx="3542857" cy="788987"/>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a:extLst>
              <a:ext uri="{FF2B5EF4-FFF2-40B4-BE49-F238E27FC236}">
                <a16:creationId xmlns:a16="http://schemas.microsoft.com/office/drawing/2014/main" id="{6379A925-5DAE-46E8-A6C6-FA4A69A0820D}"/>
              </a:ext>
            </a:extLst>
          </p:cNvPr>
          <p:cNvSpPr>
            <a:spLocks noGrp="1"/>
          </p:cNvSpPr>
          <p:nvPr>
            <p:ph type="title"/>
          </p:nvPr>
        </p:nvSpPr>
        <p:spPr/>
        <p:txBody>
          <a:bodyPr/>
          <a:lstStyle/>
          <a:p>
            <a:endParaRPr lang="it-IT" altLang="it-IT"/>
          </a:p>
        </p:txBody>
      </p:sp>
      <p:pic>
        <p:nvPicPr>
          <p:cNvPr id="19459" name="Segnaposto contenuto 3" descr="2014-09-05_122112.jpg">
            <a:extLst>
              <a:ext uri="{FF2B5EF4-FFF2-40B4-BE49-F238E27FC236}">
                <a16:creationId xmlns:a16="http://schemas.microsoft.com/office/drawing/2014/main" id="{AEA26A47-5DDA-42F3-A31C-CEBF7258054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pic>
        <p:nvPicPr>
          <p:cNvPr id="3" name="Immagine 2">
            <a:extLst>
              <a:ext uri="{FF2B5EF4-FFF2-40B4-BE49-F238E27FC236}">
                <a16:creationId xmlns:a16="http://schemas.microsoft.com/office/drawing/2014/main" id="{EE67C532-1478-4772-9EDB-54B706E35E46}"/>
              </a:ext>
            </a:extLst>
          </p:cNvPr>
          <p:cNvPicPr>
            <a:picLocks noChangeAspect="1"/>
          </p:cNvPicPr>
          <p:nvPr/>
        </p:nvPicPr>
        <p:blipFill>
          <a:blip r:embed="rId4"/>
          <a:stretch>
            <a:fillRect/>
          </a:stretch>
        </p:blipFill>
        <p:spPr>
          <a:xfrm>
            <a:off x="251520" y="6070625"/>
            <a:ext cx="4464496" cy="409524"/>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id="{919E5DAA-6A68-4DE4-8B9D-580CE0145429}"/>
              </a:ext>
            </a:extLst>
          </p:cNvPr>
          <p:cNvSpPr>
            <a:spLocks noGrp="1"/>
          </p:cNvSpPr>
          <p:nvPr>
            <p:ph type="title"/>
          </p:nvPr>
        </p:nvSpPr>
        <p:spPr/>
        <p:txBody>
          <a:bodyPr/>
          <a:lstStyle/>
          <a:p>
            <a:endParaRPr lang="it-IT" altLang="it-IT"/>
          </a:p>
        </p:txBody>
      </p:sp>
      <p:pic>
        <p:nvPicPr>
          <p:cNvPr id="21507" name="Segnaposto contenuto 3" descr="2014-09-05_122122.jpg">
            <a:extLst>
              <a:ext uri="{FF2B5EF4-FFF2-40B4-BE49-F238E27FC236}">
                <a16:creationId xmlns:a16="http://schemas.microsoft.com/office/drawing/2014/main" id="{867695C5-E8AC-498F-BD16-D5E943A34D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pic>
        <p:nvPicPr>
          <p:cNvPr id="3" name="Immagine 2">
            <a:extLst>
              <a:ext uri="{FF2B5EF4-FFF2-40B4-BE49-F238E27FC236}">
                <a16:creationId xmlns:a16="http://schemas.microsoft.com/office/drawing/2014/main" id="{AAF3B239-45E2-4A96-B5A5-88251255F495}"/>
              </a:ext>
            </a:extLst>
          </p:cNvPr>
          <p:cNvPicPr>
            <a:picLocks noChangeAspect="1"/>
          </p:cNvPicPr>
          <p:nvPr/>
        </p:nvPicPr>
        <p:blipFill>
          <a:blip r:embed="rId4"/>
          <a:stretch>
            <a:fillRect/>
          </a:stretch>
        </p:blipFill>
        <p:spPr>
          <a:xfrm>
            <a:off x="467544" y="5157192"/>
            <a:ext cx="3542857" cy="50405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Segnaposto contenuto 3" descr="SN M 101 A.jpg">
            <a:extLst>
              <a:ext uri="{FF2B5EF4-FFF2-40B4-BE49-F238E27FC236}">
                <a16:creationId xmlns:a16="http://schemas.microsoft.com/office/drawing/2014/main" id="{F845ECEF-49A4-4FB5-9E25-4CAD83580E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7227" y="260648"/>
            <a:ext cx="9076773" cy="6048671"/>
          </a:xfrm>
        </p:spPr>
      </p:pic>
      <p:pic>
        <p:nvPicPr>
          <p:cNvPr id="3" name="Immagine 2">
            <a:extLst>
              <a:ext uri="{FF2B5EF4-FFF2-40B4-BE49-F238E27FC236}">
                <a16:creationId xmlns:a16="http://schemas.microsoft.com/office/drawing/2014/main" id="{2723A14D-DE07-4237-BADD-B0FD7EADA5F2}"/>
              </a:ext>
            </a:extLst>
          </p:cNvPr>
          <p:cNvPicPr>
            <a:picLocks noChangeAspect="1"/>
          </p:cNvPicPr>
          <p:nvPr/>
        </p:nvPicPr>
        <p:blipFill>
          <a:blip r:embed="rId4"/>
          <a:stretch>
            <a:fillRect/>
          </a:stretch>
        </p:blipFill>
        <p:spPr>
          <a:xfrm>
            <a:off x="6084168" y="5899795"/>
            <a:ext cx="2981752" cy="409524"/>
          </a:xfrm>
          <a:prstGeom prst="rect">
            <a:avLst/>
          </a:prstGeom>
        </p:spPr>
      </p:pic>
    </p:spTree>
  </p:cSld>
  <p:clrMapOvr>
    <a:masterClrMapping/>
  </p:clrMapOvr>
  <p:transition advTm="21627"/>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Segnaposto contenuto 3" descr="SN M 101 B.jpg">
            <a:extLst>
              <a:ext uri="{FF2B5EF4-FFF2-40B4-BE49-F238E27FC236}">
                <a16:creationId xmlns:a16="http://schemas.microsoft.com/office/drawing/2014/main" id="{2CAAB385-6326-4ED8-B7DE-6358B2EF10B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9816" y="260648"/>
            <a:ext cx="8984368" cy="6048672"/>
          </a:xfrm>
        </p:spPr>
      </p:pic>
      <p:pic>
        <p:nvPicPr>
          <p:cNvPr id="27651" name="Immagine 2">
            <a:extLst>
              <a:ext uri="{FF2B5EF4-FFF2-40B4-BE49-F238E27FC236}">
                <a16:creationId xmlns:a16="http://schemas.microsoft.com/office/drawing/2014/main" id="{70450C30-C3F1-42F9-8B60-EAD2FB586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11" y="152400"/>
            <a:ext cx="217009"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815041D1-6F54-49F9-A1F5-0770548B2932}"/>
              </a:ext>
            </a:extLst>
          </p:cNvPr>
          <p:cNvPicPr>
            <a:picLocks noChangeAspect="1"/>
          </p:cNvPicPr>
          <p:nvPr/>
        </p:nvPicPr>
        <p:blipFill>
          <a:blip r:embed="rId5"/>
          <a:stretch>
            <a:fillRect/>
          </a:stretch>
        </p:blipFill>
        <p:spPr>
          <a:xfrm>
            <a:off x="6588224" y="5805264"/>
            <a:ext cx="2490683" cy="409524"/>
          </a:xfrm>
          <a:prstGeom prst="rect">
            <a:avLst/>
          </a:prstGeom>
        </p:spPr>
      </p:pic>
    </p:spTree>
  </p:cSld>
  <p:clrMapOvr>
    <a:masterClrMapping/>
  </p:clrMapOvr>
  <p:transition advTm="11738"/>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9F53242B-5B5C-4B95-AC3F-FED793D280F7}"/>
              </a:ext>
            </a:extLst>
          </p:cNvPr>
          <p:cNvSpPr>
            <a:spLocks noGrp="1"/>
          </p:cNvSpPr>
          <p:nvPr>
            <p:ph type="title"/>
          </p:nvPr>
        </p:nvSpPr>
        <p:spPr/>
        <p:txBody>
          <a:bodyPr/>
          <a:lstStyle/>
          <a:p>
            <a:endParaRPr lang="it-IT" altLang="it-IT"/>
          </a:p>
        </p:txBody>
      </p:sp>
      <p:pic>
        <p:nvPicPr>
          <p:cNvPr id="29699" name="Segnaposto contenuto 3" descr="SN M 101 C.jpg">
            <a:extLst>
              <a:ext uri="{FF2B5EF4-FFF2-40B4-BE49-F238E27FC236}">
                <a16:creationId xmlns:a16="http://schemas.microsoft.com/office/drawing/2014/main" id="{B5FF3E38-859F-4338-82F0-DE107D7D84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pic>
        <p:nvPicPr>
          <p:cNvPr id="3" name="Immagine 2">
            <a:extLst>
              <a:ext uri="{FF2B5EF4-FFF2-40B4-BE49-F238E27FC236}">
                <a16:creationId xmlns:a16="http://schemas.microsoft.com/office/drawing/2014/main" id="{0E6F3874-2BD8-473C-B460-46B36F1B0538}"/>
              </a:ext>
            </a:extLst>
          </p:cNvPr>
          <p:cNvPicPr>
            <a:picLocks noChangeAspect="1"/>
          </p:cNvPicPr>
          <p:nvPr/>
        </p:nvPicPr>
        <p:blipFill>
          <a:blip r:embed="rId4"/>
          <a:stretch>
            <a:fillRect/>
          </a:stretch>
        </p:blipFill>
        <p:spPr>
          <a:xfrm>
            <a:off x="3943" y="6070624"/>
            <a:ext cx="2839866" cy="52672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4A91E91-326E-498E-B214-634A36379FEE}"/>
              </a:ext>
            </a:extLst>
          </p:cNvPr>
          <p:cNvPicPr>
            <a:picLocks noChangeAspect="1"/>
          </p:cNvPicPr>
          <p:nvPr/>
        </p:nvPicPr>
        <p:blipFill>
          <a:blip r:embed="rId2"/>
          <a:stretch>
            <a:fillRect/>
          </a:stretch>
        </p:blipFill>
        <p:spPr>
          <a:xfrm>
            <a:off x="302806" y="419637"/>
            <a:ext cx="4738086" cy="2054247"/>
          </a:xfrm>
          <a:prstGeom prst="rect">
            <a:avLst/>
          </a:prstGeom>
        </p:spPr>
      </p:pic>
      <p:pic>
        <p:nvPicPr>
          <p:cNvPr id="5" name="Immagine 4">
            <a:extLst>
              <a:ext uri="{FF2B5EF4-FFF2-40B4-BE49-F238E27FC236}">
                <a16:creationId xmlns:a16="http://schemas.microsoft.com/office/drawing/2014/main" id="{9A7C9DF2-4994-4279-85CA-F3E3119BA4B3}"/>
              </a:ext>
            </a:extLst>
          </p:cNvPr>
          <p:cNvPicPr>
            <a:picLocks noChangeAspect="1"/>
          </p:cNvPicPr>
          <p:nvPr/>
        </p:nvPicPr>
        <p:blipFill>
          <a:blip r:embed="rId3"/>
          <a:stretch>
            <a:fillRect/>
          </a:stretch>
        </p:blipFill>
        <p:spPr>
          <a:xfrm>
            <a:off x="4139952" y="116632"/>
            <a:ext cx="4608512" cy="6498606"/>
          </a:xfrm>
          <a:prstGeom prst="rect">
            <a:avLst/>
          </a:prstGeom>
        </p:spPr>
      </p:pic>
      <p:pic>
        <p:nvPicPr>
          <p:cNvPr id="7" name="Immagine 6">
            <a:extLst>
              <a:ext uri="{FF2B5EF4-FFF2-40B4-BE49-F238E27FC236}">
                <a16:creationId xmlns:a16="http://schemas.microsoft.com/office/drawing/2014/main" id="{D60254B0-8D99-4164-A995-788F0E04F44F}"/>
              </a:ext>
            </a:extLst>
          </p:cNvPr>
          <p:cNvPicPr>
            <a:picLocks noChangeAspect="1"/>
          </p:cNvPicPr>
          <p:nvPr/>
        </p:nvPicPr>
        <p:blipFill>
          <a:blip r:embed="rId4"/>
          <a:stretch>
            <a:fillRect/>
          </a:stretch>
        </p:blipFill>
        <p:spPr>
          <a:xfrm>
            <a:off x="202203" y="1083246"/>
            <a:ext cx="8784976" cy="4691507"/>
          </a:xfrm>
          <a:prstGeom prst="rect">
            <a:avLst/>
          </a:prstGeom>
        </p:spPr>
      </p:pic>
    </p:spTree>
    <p:extLst>
      <p:ext uri="{BB962C8B-B14F-4D97-AF65-F5344CB8AC3E}">
        <p14:creationId xmlns:p14="http://schemas.microsoft.com/office/powerpoint/2010/main" val="279811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a:extLst>
              <a:ext uri="{FF2B5EF4-FFF2-40B4-BE49-F238E27FC236}">
                <a16:creationId xmlns:a16="http://schemas.microsoft.com/office/drawing/2014/main" id="{2608A5A9-F1B7-4FCA-902C-80DC073F4ED3}"/>
              </a:ext>
            </a:extLst>
          </p:cNvPr>
          <p:cNvSpPr>
            <a:spLocks noGrp="1"/>
          </p:cNvSpPr>
          <p:nvPr>
            <p:ph type="title"/>
          </p:nvPr>
        </p:nvSpPr>
        <p:spPr/>
        <p:txBody>
          <a:bodyPr/>
          <a:lstStyle/>
          <a:p>
            <a:endParaRPr lang="it-IT" altLang="it-IT"/>
          </a:p>
        </p:txBody>
      </p:sp>
      <p:pic>
        <p:nvPicPr>
          <p:cNvPr id="31747" name="Segnaposto contenuto 3" descr="SN M 101 D.jpg">
            <a:extLst>
              <a:ext uri="{FF2B5EF4-FFF2-40B4-BE49-F238E27FC236}">
                <a16:creationId xmlns:a16="http://schemas.microsoft.com/office/drawing/2014/main" id="{C8D93B98-F793-425B-8951-27DBEFC7A0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EB8FC39-4904-46BD-9633-E54C3D48CFF9}"/>
              </a:ext>
            </a:extLst>
          </p:cNvPr>
          <p:cNvSpPr>
            <a:spLocks noGrp="1"/>
          </p:cNvSpPr>
          <p:nvPr>
            <p:ph idx="1"/>
          </p:nvPr>
        </p:nvSpPr>
        <p:spPr>
          <a:xfrm>
            <a:off x="0" y="1125538"/>
            <a:ext cx="9144000" cy="4081462"/>
          </a:xfrm>
        </p:spPr>
        <p:txBody>
          <a:bodyPr/>
          <a:lstStyle/>
          <a:p>
            <a:pPr algn="ctr" eaLnBrk="1" hangingPunct="1">
              <a:buFont typeface="Wingdings 2" panose="05020102010507070707" pitchFamily="18" charset="2"/>
              <a:buNone/>
              <a:defRPr/>
            </a:pPr>
            <a:r>
              <a:rPr lang="it-IT" altLang="it-IT" sz="4800" b="1" dirty="0">
                <a:solidFill>
                  <a:schemeClr val="accent1"/>
                </a:solidFill>
                <a:effectLst>
                  <a:outerShdw blurRad="38100" dist="38100" dir="2700000" algn="tl">
                    <a:srgbClr val="FFFFFF"/>
                  </a:outerShdw>
                </a:effectLst>
              </a:rPr>
              <a:t>un po’ di calcoli </a:t>
            </a:r>
          </a:p>
          <a:p>
            <a:pPr algn="ctr" eaLnBrk="1" hangingPunct="1">
              <a:buFont typeface="Wingdings 2" panose="05020102010507070707" pitchFamily="18" charset="2"/>
              <a:buNone/>
              <a:defRPr/>
            </a:pPr>
            <a:r>
              <a:rPr lang="it-IT" altLang="it-IT" sz="4800" b="1" dirty="0">
                <a:solidFill>
                  <a:schemeClr val="accent1"/>
                </a:solidFill>
                <a:effectLst>
                  <a:outerShdw blurRad="38100" dist="38100" dir="2700000" algn="tl">
                    <a:srgbClr val="FFFFFF"/>
                  </a:outerShdw>
                </a:effectLst>
              </a:rPr>
              <a:t>Per la SN 2011fe…</a:t>
            </a:r>
          </a:p>
        </p:txBody>
      </p:sp>
      <p:pic>
        <p:nvPicPr>
          <p:cNvPr id="33795" name="Immagine 3">
            <a:extLst>
              <a:ext uri="{FF2B5EF4-FFF2-40B4-BE49-F238E27FC236}">
                <a16:creationId xmlns:a16="http://schemas.microsoft.com/office/drawing/2014/main" id="{D2DCC0B8-218C-4C68-A780-0F31C55E6C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925" y="3357563"/>
            <a:ext cx="79248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975"/>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Titolo 1">
            <a:extLst>
              <a:ext uri="{FF2B5EF4-FFF2-40B4-BE49-F238E27FC236}">
                <a16:creationId xmlns:a16="http://schemas.microsoft.com/office/drawing/2014/main" id="{F736448E-9116-4684-BCF0-801F9F9E173F}"/>
              </a:ext>
            </a:extLst>
          </p:cNvPr>
          <p:cNvSpPr>
            <a:spLocks noGrp="1"/>
          </p:cNvSpPr>
          <p:nvPr>
            <p:ph type="title"/>
          </p:nvPr>
        </p:nvSpPr>
        <p:spPr/>
        <p:txBody>
          <a:bodyPr/>
          <a:lstStyle/>
          <a:p>
            <a:pPr eaLnBrk="1" hangingPunct="1"/>
            <a:r>
              <a:rPr lang="it-IT" altLang="it-IT"/>
              <a:t> </a:t>
            </a:r>
          </a:p>
        </p:txBody>
      </p:sp>
      <p:sp>
        <p:nvSpPr>
          <p:cNvPr id="3" name="Segnaposto contenuto 2">
            <a:extLst>
              <a:ext uri="{FF2B5EF4-FFF2-40B4-BE49-F238E27FC236}">
                <a16:creationId xmlns:a16="http://schemas.microsoft.com/office/drawing/2014/main" id="{6185BF13-A2F3-4F96-B5A3-55342CF27072}"/>
              </a:ext>
            </a:extLst>
          </p:cNvPr>
          <p:cNvSpPr>
            <a:spLocks noGrp="1"/>
          </p:cNvSpPr>
          <p:nvPr>
            <p:ph idx="1"/>
          </p:nvPr>
        </p:nvSpPr>
        <p:spPr>
          <a:xfrm>
            <a:off x="1476375" y="1052513"/>
            <a:ext cx="6894513" cy="4081462"/>
          </a:xfrm>
        </p:spPr>
        <p:txBody>
          <a:bodyPr/>
          <a:lstStyle/>
          <a:p>
            <a:pPr eaLnBrk="1" hangingPunct="1">
              <a:buFont typeface="Wingdings 2" panose="05020102010507070707" pitchFamily="18" charset="2"/>
              <a:buNone/>
              <a:defRPr/>
            </a:pPr>
            <a:r>
              <a:rPr lang="it-IT" altLang="it-IT" sz="2800" dirty="0">
                <a:solidFill>
                  <a:schemeClr val="accent1"/>
                </a:solidFill>
                <a:effectLst>
                  <a:outerShdw blurRad="38100" dist="38100" dir="2700000" algn="tl">
                    <a:srgbClr val="FFFFFF"/>
                  </a:outerShdw>
                </a:effectLst>
              </a:rPr>
              <a:t>Valore Redshift :  </a:t>
            </a:r>
          </a:p>
          <a:p>
            <a:pPr eaLnBrk="1" hangingPunct="1">
              <a:buFont typeface="Wingdings 2" panose="05020102010507070707" pitchFamily="18" charset="2"/>
              <a:buNone/>
              <a:defRPr/>
            </a:pPr>
            <a:r>
              <a:rPr lang="it-IT" altLang="it-IT" sz="2800" dirty="0">
                <a:solidFill>
                  <a:schemeClr val="accent1"/>
                </a:solidFill>
                <a:effectLst>
                  <a:outerShdw blurRad="38100" dist="38100" dir="2700000" algn="tl">
                    <a:srgbClr val="FFFFFF"/>
                  </a:outerShdw>
                </a:effectLst>
              </a:rPr>
              <a:t>    </a:t>
            </a:r>
          </a:p>
          <a:p>
            <a:pPr eaLnBrk="1" hangingPunct="1">
              <a:buFont typeface="Wingdings 2" panose="05020102010507070707" pitchFamily="18" charset="2"/>
              <a:buNone/>
              <a:defRPr/>
            </a:pPr>
            <a:r>
              <a:rPr lang="it-IT" altLang="it-IT" sz="2800" dirty="0">
                <a:solidFill>
                  <a:schemeClr val="accent1"/>
                </a:solidFill>
                <a:effectLst>
                  <a:outerShdw blurRad="38100" dist="38100" dir="2700000" algn="tl">
                    <a:srgbClr val="FFFFFF"/>
                  </a:outerShdw>
                </a:effectLst>
              </a:rPr>
              <a:t>            </a:t>
            </a:r>
            <a:r>
              <a:rPr lang="it-IT" altLang="it-IT" sz="2800" dirty="0">
                <a:solidFill>
                  <a:schemeClr val="accent1"/>
                </a:solidFill>
                <a:effectLst>
                  <a:outerShdw blurRad="38100" dist="38100" dir="2700000" algn="tl">
                    <a:srgbClr val="FFFFFF"/>
                  </a:outerShdw>
                </a:effectLst>
                <a:latin typeface="Symbol" pitchFamily="18" charset="2"/>
              </a:rPr>
              <a:t>l </a:t>
            </a:r>
            <a:r>
              <a:rPr lang="it-IT" altLang="it-IT" sz="2800" dirty="0">
                <a:solidFill>
                  <a:schemeClr val="accent1"/>
                </a:solidFill>
                <a:effectLst>
                  <a:outerShdw blurRad="38100" dist="38100" dir="2700000" algn="tl">
                    <a:srgbClr val="FFFFFF"/>
                  </a:outerShdw>
                </a:effectLst>
                <a:latin typeface="Times" pitchFamily="18" charset="0"/>
              </a:rPr>
              <a:t>rilevata</a:t>
            </a:r>
            <a:r>
              <a:rPr lang="it-IT" altLang="it-IT" sz="2800" dirty="0">
                <a:solidFill>
                  <a:schemeClr val="accent1"/>
                </a:solidFill>
                <a:effectLst>
                  <a:outerShdw blurRad="38100" dist="38100" dir="2700000" algn="tl">
                    <a:srgbClr val="FFFFFF"/>
                  </a:outerShdw>
                </a:effectLst>
                <a:latin typeface="Symbol" pitchFamily="18" charset="2"/>
              </a:rPr>
              <a:t>  -  l </a:t>
            </a:r>
            <a:r>
              <a:rPr lang="it-IT" altLang="it-IT" sz="2800" dirty="0">
                <a:solidFill>
                  <a:schemeClr val="accent1"/>
                </a:solidFill>
                <a:effectLst>
                  <a:outerShdw blurRad="38100" dist="38100" dir="2700000" algn="tl">
                    <a:srgbClr val="FFFFFF"/>
                  </a:outerShdw>
                </a:effectLst>
                <a:latin typeface="Franklin Gothic Book" pitchFamily="34" charset="0"/>
              </a:rPr>
              <a:t>nota</a:t>
            </a:r>
          </a:p>
          <a:p>
            <a:pPr eaLnBrk="1" hangingPunct="1">
              <a:buFont typeface="Wingdings 2" panose="05020102010507070707" pitchFamily="18" charset="2"/>
              <a:buNone/>
              <a:defRPr/>
            </a:pPr>
            <a:r>
              <a:rPr lang="it-IT" altLang="it-IT" sz="2800" dirty="0">
                <a:solidFill>
                  <a:schemeClr val="accent1"/>
                </a:solidFill>
                <a:effectLst>
                  <a:outerShdw blurRad="38100" dist="38100" dir="2700000" algn="tl">
                    <a:srgbClr val="FFFFFF"/>
                  </a:outerShdw>
                </a:effectLst>
                <a:latin typeface="Franklin Gothic Book" pitchFamily="34" charset="0"/>
              </a:rPr>
              <a:t>              _______________       =    Z</a:t>
            </a:r>
            <a:endParaRPr lang="it-IT" altLang="it-IT" sz="2800" dirty="0">
              <a:solidFill>
                <a:schemeClr val="accent1"/>
              </a:solidFill>
              <a:effectLst>
                <a:outerShdw blurRad="38100" dist="38100" dir="2700000" algn="tl">
                  <a:srgbClr val="FFFFFF"/>
                </a:outerShdw>
              </a:effectLst>
              <a:latin typeface="Symbol" pitchFamily="18" charset="2"/>
            </a:endParaRPr>
          </a:p>
          <a:p>
            <a:pPr eaLnBrk="1" hangingPunct="1">
              <a:buFont typeface="Wingdings 2" panose="05020102010507070707" pitchFamily="18" charset="2"/>
              <a:buNone/>
              <a:defRPr/>
            </a:pPr>
            <a:r>
              <a:rPr lang="it-IT" altLang="it-IT" sz="2800" dirty="0">
                <a:solidFill>
                  <a:schemeClr val="accent1"/>
                </a:solidFill>
                <a:effectLst>
                  <a:outerShdw blurRad="38100" dist="38100" dir="2700000" algn="tl">
                    <a:srgbClr val="FFFFFF"/>
                  </a:outerShdw>
                </a:effectLst>
                <a:latin typeface="Symbol" pitchFamily="18" charset="2"/>
              </a:rPr>
              <a:t>                     l </a:t>
            </a:r>
            <a:r>
              <a:rPr lang="it-IT" altLang="it-IT" sz="2800" dirty="0">
                <a:solidFill>
                  <a:schemeClr val="accent1"/>
                </a:solidFill>
                <a:effectLst>
                  <a:outerShdw blurRad="38100" dist="38100" dir="2700000" algn="tl">
                    <a:srgbClr val="FFFFFF"/>
                  </a:outerShdw>
                </a:effectLst>
                <a:latin typeface="Franklin Gothic Book" pitchFamily="34" charset="0"/>
              </a:rPr>
              <a:t>nota</a:t>
            </a:r>
            <a:r>
              <a:rPr lang="it-IT" altLang="it-IT" sz="2800" dirty="0">
                <a:solidFill>
                  <a:schemeClr val="accent1"/>
                </a:solidFill>
                <a:effectLst>
                  <a:outerShdw blurRad="38100" dist="38100" dir="2700000" algn="tl">
                    <a:srgbClr val="FFFFFF"/>
                  </a:outerShdw>
                </a:effectLst>
                <a:latin typeface="Symbol" pitchFamily="18" charset="2"/>
              </a:rPr>
              <a:t> </a:t>
            </a:r>
          </a:p>
        </p:txBody>
      </p:sp>
    </p:spTree>
  </p:cSld>
  <p:clrMapOvr>
    <a:masterClrMapping/>
  </p:clrMapOvr>
  <p:transition advTm="15912"/>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A9B2174-4386-403D-911A-CF35C1856257}"/>
              </a:ext>
            </a:extLst>
          </p:cNvPr>
          <p:cNvSpPr/>
          <p:nvPr/>
        </p:nvSpPr>
        <p:spPr>
          <a:xfrm>
            <a:off x="457200" y="609600"/>
            <a:ext cx="8686800" cy="5016500"/>
          </a:xfrm>
          <a:prstGeom prst="rect">
            <a:avLst/>
          </a:prstGeom>
        </p:spPr>
        <p:txBody>
          <a:bodyPr>
            <a:spAutoFit/>
          </a:bodyPr>
          <a:lstStyle>
            <a:lvl1pPr>
              <a:spcBef>
                <a:spcPct val="20000"/>
              </a:spcBef>
              <a:buClr>
                <a:schemeClr val="bg2"/>
              </a:buClr>
              <a:buSzPct val="90000"/>
              <a:buFont typeface="Wingdings 2" pitchFamily="18" charset="2"/>
              <a:buChar char="Ü"/>
              <a:defRPr sz="2200">
                <a:solidFill>
                  <a:schemeClr val="tx1"/>
                </a:solidFill>
                <a:latin typeface="Century Gothic" pitchFamily="34" charset="0"/>
                <a:ea typeface="MS PGothic" pitchFamily="34" charset="-128"/>
              </a:defRPr>
            </a:lvl1pPr>
            <a:lvl2pPr marL="37931725" indent="-37474525">
              <a:spcBef>
                <a:spcPct val="20000"/>
              </a:spcBef>
              <a:buClr>
                <a:srgbClr val="949FBF"/>
              </a:buClr>
              <a:buSzPct val="90000"/>
              <a:buFont typeface="Wingdings 2" pitchFamily="18" charset="2"/>
              <a:buChar char="Ü"/>
              <a:defRPr sz="2000">
                <a:solidFill>
                  <a:schemeClr val="tx1"/>
                </a:solidFill>
                <a:latin typeface="Century Gothic" pitchFamily="34" charset="0"/>
                <a:ea typeface="MS PGothic" pitchFamily="34" charset="-128"/>
              </a:defRPr>
            </a:lvl2pPr>
            <a:lvl3pPr marL="1035050" indent="-349250">
              <a:spcBef>
                <a:spcPct val="20000"/>
              </a:spcBef>
              <a:buClr>
                <a:schemeClr val="bg2"/>
              </a:buClr>
              <a:buSzPct val="90000"/>
              <a:buFont typeface="Wingdings 2" pitchFamily="18" charset="2"/>
              <a:buChar char="Ü"/>
              <a:defRPr sz="2400">
                <a:solidFill>
                  <a:schemeClr val="tx1"/>
                </a:solidFill>
                <a:latin typeface="Century Gothic" pitchFamily="34" charset="0"/>
                <a:ea typeface="MS PGothic" pitchFamily="34" charset="-128"/>
              </a:defRPr>
            </a:lvl3pPr>
            <a:lvl4pPr indent="-336550">
              <a:spcBef>
                <a:spcPct val="20000"/>
              </a:spcBef>
              <a:buClr>
                <a:srgbClr val="949FBF"/>
              </a:buClr>
              <a:buSzPct val="90000"/>
              <a:buFont typeface="Wingdings 2" pitchFamily="18" charset="2"/>
              <a:buChar char="Ü"/>
              <a:defRPr sz="2000">
                <a:solidFill>
                  <a:schemeClr val="tx1"/>
                </a:solidFill>
                <a:latin typeface="Century Gothic" pitchFamily="34" charset="0"/>
                <a:ea typeface="MS PGothic" pitchFamily="34" charset="-128"/>
              </a:defRPr>
            </a:lvl4pPr>
            <a:lvl5pPr marL="1720850" indent="-349250">
              <a:spcBef>
                <a:spcPct val="20000"/>
              </a:spcBef>
              <a:buClr>
                <a:schemeClr val="bg2"/>
              </a:buClr>
              <a:buSzPct val="90000"/>
              <a:buFont typeface="Wingdings 2" pitchFamily="18" charset="2"/>
              <a:buChar char="Ü"/>
              <a:defRPr sz="2000">
                <a:solidFill>
                  <a:schemeClr val="tx1"/>
                </a:solidFill>
                <a:latin typeface="Century Gothic" pitchFamily="34" charset="0"/>
                <a:ea typeface="MS PGothic" pitchFamily="34" charset="-128"/>
              </a:defRPr>
            </a:lvl5pPr>
            <a:lvl6pPr marL="2178050" indent="-349250" defTabSz="457200" eaLnBrk="0" fontAlgn="base" hangingPunct="0">
              <a:spcBef>
                <a:spcPct val="20000"/>
              </a:spcBef>
              <a:spcAft>
                <a:spcPct val="0"/>
              </a:spcAft>
              <a:buClr>
                <a:schemeClr val="bg2"/>
              </a:buClr>
              <a:buSzPct val="90000"/>
              <a:buFont typeface="Wingdings 2" pitchFamily="18" charset="2"/>
              <a:buChar char="Ü"/>
              <a:defRPr sz="2000">
                <a:solidFill>
                  <a:schemeClr val="tx1"/>
                </a:solidFill>
                <a:latin typeface="Century Gothic" pitchFamily="34" charset="0"/>
                <a:ea typeface="MS PGothic" pitchFamily="34" charset="-128"/>
              </a:defRPr>
            </a:lvl6pPr>
            <a:lvl7pPr marL="2635250" indent="-349250" defTabSz="457200" eaLnBrk="0" fontAlgn="base" hangingPunct="0">
              <a:spcBef>
                <a:spcPct val="20000"/>
              </a:spcBef>
              <a:spcAft>
                <a:spcPct val="0"/>
              </a:spcAft>
              <a:buClr>
                <a:schemeClr val="bg2"/>
              </a:buClr>
              <a:buSzPct val="90000"/>
              <a:buFont typeface="Wingdings 2" pitchFamily="18" charset="2"/>
              <a:buChar char="Ü"/>
              <a:defRPr sz="2000">
                <a:solidFill>
                  <a:schemeClr val="tx1"/>
                </a:solidFill>
                <a:latin typeface="Century Gothic" pitchFamily="34" charset="0"/>
                <a:ea typeface="MS PGothic" pitchFamily="34" charset="-128"/>
              </a:defRPr>
            </a:lvl7pPr>
            <a:lvl8pPr marL="3092450" indent="-349250" defTabSz="457200" eaLnBrk="0" fontAlgn="base" hangingPunct="0">
              <a:spcBef>
                <a:spcPct val="20000"/>
              </a:spcBef>
              <a:spcAft>
                <a:spcPct val="0"/>
              </a:spcAft>
              <a:buClr>
                <a:schemeClr val="bg2"/>
              </a:buClr>
              <a:buSzPct val="90000"/>
              <a:buFont typeface="Wingdings 2" pitchFamily="18" charset="2"/>
              <a:buChar char="Ü"/>
              <a:defRPr sz="2000">
                <a:solidFill>
                  <a:schemeClr val="tx1"/>
                </a:solidFill>
                <a:latin typeface="Century Gothic" pitchFamily="34" charset="0"/>
                <a:ea typeface="MS PGothic" pitchFamily="34" charset="-128"/>
              </a:defRPr>
            </a:lvl8pPr>
            <a:lvl9pPr marL="3549650" indent="-349250" defTabSz="457200" eaLnBrk="0" fontAlgn="base" hangingPunct="0">
              <a:spcBef>
                <a:spcPct val="20000"/>
              </a:spcBef>
              <a:spcAft>
                <a:spcPct val="0"/>
              </a:spcAft>
              <a:buClr>
                <a:schemeClr val="bg2"/>
              </a:buClr>
              <a:buSzPct val="90000"/>
              <a:buFont typeface="Wingdings 2" pitchFamily="18" charset="2"/>
              <a:buChar char="Ü"/>
              <a:defRPr sz="2000">
                <a:solidFill>
                  <a:schemeClr val="tx1"/>
                </a:solidFill>
                <a:latin typeface="Century Gothic" pitchFamily="34" charset="0"/>
                <a:ea typeface="MS PGothic" pitchFamily="34" charset="-128"/>
              </a:defRPr>
            </a:lvl9pPr>
          </a:lstStyle>
          <a:p>
            <a:pPr eaLnBrk="1" hangingPunct="1">
              <a:spcBef>
                <a:spcPct val="0"/>
              </a:spcBef>
              <a:buClrTx/>
              <a:buSzTx/>
              <a:buFontTx/>
              <a:buNone/>
              <a:defRPr/>
            </a:pPr>
            <a:r>
              <a:rPr lang="it-IT" altLang="it-IT" sz="3200" dirty="0">
                <a:solidFill>
                  <a:schemeClr val="accent1"/>
                </a:solidFill>
                <a:effectLst>
                  <a:outerShdw blurRad="38100" dist="38100" dir="2700000" algn="tl">
                    <a:srgbClr val="FFFFFF"/>
                  </a:outerShdw>
                </a:effectLst>
                <a:latin typeface="Arial" pitchFamily="34" charset="0"/>
              </a:rPr>
              <a:t>Z</a:t>
            </a:r>
            <a:r>
              <a:rPr lang="it-IT" altLang="it-IT" sz="3200" dirty="0">
                <a:latin typeface="Arial" pitchFamily="34" charset="0"/>
              </a:rPr>
              <a:t>  </a:t>
            </a:r>
            <a:r>
              <a:rPr lang="it-IT" altLang="it-IT" sz="3200" dirty="0">
                <a:solidFill>
                  <a:schemeClr val="accent1"/>
                </a:solidFill>
                <a:effectLst>
                  <a:outerShdw blurRad="38100" dist="38100" dir="2700000" algn="tl">
                    <a:srgbClr val="FFFFFF"/>
                  </a:outerShdw>
                </a:effectLst>
                <a:latin typeface="Arial" pitchFamily="34" charset="0"/>
              </a:rPr>
              <a:t>= </a:t>
            </a:r>
            <a:r>
              <a:rPr lang="it-IT" altLang="it-IT" sz="3200" dirty="0" err="1">
                <a:solidFill>
                  <a:schemeClr val="accent1"/>
                </a:solidFill>
                <a:effectLst>
                  <a:outerShdw blurRad="38100" dist="38100" dir="2700000" algn="tl">
                    <a:srgbClr val="FFFFFF"/>
                  </a:outerShdw>
                </a:effectLst>
                <a:latin typeface="Arial" pitchFamily="34" charset="0"/>
              </a:rPr>
              <a:t>redshift</a:t>
            </a:r>
            <a:r>
              <a:rPr lang="it-IT" altLang="it-IT" sz="3200" dirty="0">
                <a:solidFill>
                  <a:schemeClr val="accent1"/>
                </a:solidFill>
                <a:effectLst>
                  <a:outerShdw blurRad="38100" dist="38100" dir="2700000" algn="tl">
                    <a:srgbClr val="FFFFFF"/>
                  </a:outerShdw>
                </a:effectLst>
                <a:latin typeface="Arial" pitchFamily="34" charset="0"/>
              </a:rPr>
              <a:t>   (spostamento verso il rosso)</a:t>
            </a:r>
          </a:p>
          <a:p>
            <a:pPr eaLnBrk="1" hangingPunct="1">
              <a:spcBef>
                <a:spcPct val="0"/>
              </a:spcBef>
              <a:buClrTx/>
              <a:buSzTx/>
              <a:buFontTx/>
              <a:buNone/>
              <a:defRPr/>
            </a:pPr>
            <a:r>
              <a:rPr lang="it-IT" altLang="it-IT" sz="3200" dirty="0">
                <a:solidFill>
                  <a:schemeClr val="accent1"/>
                </a:solidFill>
                <a:effectLst>
                  <a:outerShdw blurRad="38100" dist="38100" dir="2700000" algn="tl">
                    <a:srgbClr val="FFFFFF"/>
                  </a:outerShdw>
                </a:effectLst>
                <a:latin typeface="Arial" pitchFamily="34" charset="0"/>
              </a:rPr>
              <a:t>-Z = </a:t>
            </a:r>
            <a:r>
              <a:rPr lang="it-IT" altLang="it-IT" sz="3200" dirty="0" err="1">
                <a:solidFill>
                  <a:schemeClr val="accent1"/>
                </a:solidFill>
                <a:effectLst>
                  <a:outerShdw blurRad="38100" dist="38100" dir="2700000" algn="tl">
                    <a:srgbClr val="FFFFFF"/>
                  </a:outerShdw>
                </a:effectLst>
                <a:latin typeface="Arial" pitchFamily="34" charset="0"/>
              </a:rPr>
              <a:t>blueshift</a:t>
            </a:r>
            <a:r>
              <a:rPr lang="it-IT" altLang="it-IT" sz="3200" dirty="0">
                <a:solidFill>
                  <a:schemeClr val="accent1"/>
                </a:solidFill>
                <a:effectLst>
                  <a:outerShdw blurRad="38100" dist="38100" dir="2700000" algn="tl">
                    <a:srgbClr val="FFFFFF"/>
                  </a:outerShdw>
                </a:effectLst>
                <a:latin typeface="Arial" pitchFamily="34" charset="0"/>
              </a:rPr>
              <a:t> (spostamento verso il blu)</a:t>
            </a:r>
          </a:p>
          <a:p>
            <a:pPr eaLnBrk="1" hangingPunct="1">
              <a:spcBef>
                <a:spcPct val="0"/>
              </a:spcBef>
              <a:buClrTx/>
              <a:buSzTx/>
              <a:buFontTx/>
              <a:buNone/>
              <a:defRPr/>
            </a:pPr>
            <a:endParaRPr lang="it-IT" altLang="it-IT" sz="3200" dirty="0">
              <a:solidFill>
                <a:schemeClr val="accent1"/>
              </a:solidFill>
              <a:effectLst>
                <a:outerShdw blurRad="38100" dist="38100" dir="2700000" algn="tl">
                  <a:srgbClr val="FFFFFF"/>
                </a:outerShdw>
              </a:effectLst>
              <a:latin typeface="Arial" pitchFamily="34" charset="0"/>
            </a:endParaRPr>
          </a:p>
          <a:p>
            <a:pPr eaLnBrk="1" hangingPunct="1">
              <a:spcBef>
                <a:spcPct val="0"/>
              </a:spcBef>
              <a:buClrTx/>
              <a:buSzTx/>
              <a:buFontTx/>
              <a:buNone/>
              <a:defRPr/>
            </a:pPr>
            <a:r>
              <a:rPr lang="it-IT" altLang="it-IT" sz="3200" dirty="0">
                <a:solidFill>
                  <a:schemeClr val="accent1"/>
                </a:solidFill>
                <a:effectLst>
                  <a:outerShdw blurRad="38100" dist="38100" dir="2700000" algn="tl">
                    <a:srgbClr val="FFFFFF"/>
                  </a:outerShdw>
                </a:effectLst>
                <a:latin typeface="Arial" pitchFamily="34" charset="0"/>
              </a:rPr>
              <a:t> </a:t>
            </a:r>
          </a:p>
          <a:p>
            <a:pPr eaLnBrk="1" hangingPunct="1">
              <a:spcBef>
                <a:spcPct val="0"/>
              </a:spcBef>
              <a:buClrTx/>
              <a:buSzTx/>
              <a:buFontTx/>
              <a:buNone/>
              <a:defRPr/>
            </a:pPr>
            <a:endParaRPr lang="it-IT" altLang="it-IT" sz="3200" dirty="0">
              <a:solidFill>
                <a:schemeClr val="accent1"/>
              </a:solidFill>
              <a:effectLst>
                <a:outerShdw blurRad="38100" dist="38100" dir="2700000" algn="tl">
                  <a:srgbClr val="FFFFFF"/>
                </a:outerShdw>
              </a:effectLst>
              <a:latin typeface="Arial" pitchFamily="34" charset="0"/>
            </a:endParaRPr>
          </a:p>
          <a:p>
            <a:pPr eaLnBrk="1" hangingPunct="1">
              <a:spcBef>
                <a:spcPct val="0"/>
              </a:spcBef>
              <a:buClrTx/>
              <a:buSzTx/>
              <a:buFontTx/>
              <a:buNone/>
              <a:defRPr/>
            </a:pPr>
            <a:r>
              <a:rPr lang="it-IT" altLang="it-IT" sz="3200" dirty="0">
                <a:solidFill>
                  <a:schemeClr val="accent1"/>
                </a:solidFill>
                <a:effectLst>
                  <a:outerShdw blurRad="38100" dist="38100" dir="2700000" algn="tl">
                    <a:srgbClr val="FFFFFF"/>
                  </a:outerShdw>
                </a:effectLst>
                <a:latin typeface="Arial" pitchFamily="34" charset="0"/>
              </a:rPr>
              <a:t>Si II  6111 ( 6355)</a:t>
            </a:r>
          </a:p>
          <a:p>
            <a:pPr eaLnBrk="1" hangingPunct="1">
              <a:spcBef>
                <a:spcPct val="0"/>
              </a:spcBef>
              <a:buClrTx/>
              <a:buSzTx/>
              <a:buFontTx/>
              <a:buNone/>
              <a:defRPr/>
            </a:pPr>
            <a:endParaRPr lang="it-IT" altLang="it-IT" sz="3200" dirty="0">
              <a:solidFill>
                <a:schemeClr val="accent1"/>
              </a:solidFill>
              <a:effectLst>
                <a:outerShdw blurRad="38100" dist="38100" dir="2700000" algn="tl">
                  <a:srgbClr val="FFFFFF"/>
                </a:outerShdw>
              </a:effectLst>
              <a:latin typeface="Arial" pitchFamily="34" charset="0"/>
            </a:endParaRPr>
          </a:p>
          <a:p>
            <a:pPr eaLnBrk="1" hangingPunct="1">
              <a:spcBef>
                <a:spcPct val="0"/>
              </a:spcBef>
              <a:buClrTx/>
              <a:buSzTx/>
              <a:buFontTx/>
              <a:buNone/>
              <a:defRPr/>
            </a:pPr>
            <a:r>
              <a:rPr lang="it-IT" altLang="it-IT" sz="3200" dirty="0">
                <a:solidFill>
                  <a:schemeClr val="accent1"/>
                </a:solidFill>
                <a:effectLst>
                  <a:outerShdw blurRad="38100" dist="38100" dir="2700000" algn="tl">
                    <a:srgbClr val="FFFFFF"/>
                  </a:outerShdw>
                </a:effectLst>
                <a:latin typeface="Arial" pitchFamily="34" charset="0"/>
              </a:rPr>
              <a:t>         6111- 6355</a:t>
            </a:r>
          </a:p>
          <a:p>
            <a:pPr eaLnBrk="1" hangingPunct="1">
              <a:spcBef>
                <a:spcPct val="0"/>
              </a:spcBef>
              <a:buClrTx/>
              <a:buSzTx/>
              <a:buFontTx/>
              <a:buNone/>
              <a:defRPr/>
            </a:pPr>
            <a:r>
              <a:rPr lang="it-IT" altLang="it-IT" sz="3200" dirty="0">
                <a:solidFill>
                  <a:schemeClr val="accent1"/>
                </a:solidFill>
                <a:effectLst>
                  <a:outerShdw blurRad="38100" dist="38100" dir="2700000" algn="tl">
                    <a:srgbClr val="FFFFFF"/>
                  </a:outerShdw>
                </a:effectLst>
                <a:latin typeface="Arial" pitchFamily="34" charset="0"/>
              </a:rPr>
              <a:t>Z =  </a:t>
            </a:r>
            <a:r>
              <a:rPr lang="it-IT" altLang="it-IT" sz="3200" baseline="30000" dirty="0">
                <a:solidFill>
                  <a:schemeClr val="accent1"/>
                </a:solidFill>
                <a:effectLst>
                  <a:outerShdw blurRad="38100" dist="38100" dir="2700000" algn="tl">
                    <a:srgbClr val="FFFFFF"/>
                  </a:outerShdw>
                </a:effectLst>
                <a:latin typeface="Arial" pitchFamily="34" charset="0"/>
              </a:rPr>
              <a:t>__________________  </a:t>
            </a:r>
            <a:r>
              <a:rPr lang="it-IT" altLang="it-IT" sz="3200" dirty="0">
                <a:solidFill>
                  <a:schemeClr val="accent1"/>
                </a:solidFill>
                <a:effectLst>
                  <a:outerShdw blurRad="38100" dist="38100" dir="2700000" algn="tl">
                    <a:srgbClr val="FFFFFF"/>
                  </a:outerShdw>
                </a:effectLst>
                <a:latin typeface="Arial" pitchFamily="34" charset="0"/>
              </a:rPr>
              <a:t>= - 0,0383</a:t>
            </a:r>
            <a:endParaRPr lang="it-IT" altLang="it-IT" sz="3200" baseline="30000" dirty="0">
              <a:solidFill>
                <a:schemeClr val="accent1"/>
              </a:solidFill>
              <a:effectLst>
                <a:outerShdw blurRad="38100" dist="38100" dir="2700000" algn="tl">
                  <a:srgbClr val="FFFFFF"/>
                </a:outerShdw>
              </a:effectLst>
              <a:latin typeface="Arial" pitchFamily="34" charset="0"/>
            </a:endParaRPr>
          </a:p>
          <a:p>
            <a:pPr eaLnBrk="1" hangingPunct="1">
              <a:spcBef>
                <a:spcPct val="0"/>
              </a:spcBef>
              <a:buClrTx/>
              <a:buSzTx/>
              <a:buFontTx/>
              <a:buNone/>
              <a:defRPr/>
            </a:pPr>
            <a:r>
              <a:rPr lang="it-IT" altLang="it-IT" sz="3200" baseline="30000" dirty="0">
                <a:solidFill>
                  <a:schemeClr val="accent1"/>
                </a:solidFill>
                <a:effectLst>
                  <a:outerShdw blurRad="38100" dist="38100" dir="2700000" algn="tl">
                    <a:srgbClr val="FFFFFF"/>
                  </a:outerShdw>
                </a:effectLst>
                <a:latin typeface="Arial" pitchFamily="34" charset="0"/>
              </a:rPr>
              <a:t>                     </a:t>
            </a:r>
            <a:r>
              <a:rPr lang="it-IT" altLang="it-IT" sz="3200" dirty="0">
                <a:solidFill>
                  <a:schemeClr val="accent1"/>
                </a:solidFill>
                <a:effectLst>
                  <a:outerShdw blurRad="38100" dist="38100" dir="2700000" algn="tl">
                    <a:srgbClr val="FFFFFF"/>
                  </a:outerShdw>
                </a:effectLst>
                <a:latin typeface="Arial" pitchFamily="34" charset="0"/>
              </a:rPr>
              <a:t>6355</a:t>
            </a:r>
          </a:p>
        </p:txBody>
      </p:sp>
    </p:spTree>
  </p:cSld>
  <p:clrMapOvr>
    <a:masterClrMapping/>
  </p:clrMapOvr>
  <p:transition advTm="21490"/>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Segnaposto contenuto 2">
            <a:extLst>
              <a:ext uri="{FF2B5EF4-FFF2-40B4-BE49-F238E27FC236}">
                <a16:creationId xmlns:a16="http://schemas.microsoft.com/office/drawing/2014/main" id="{864EC192-EEDA-4FA1-ABB1-25B04617BA55}"/>
              </a:ext>
            </a:extLst>
          </p:cNvPr>
          <p:cNvSpPr>
            <a:spLocks noGrp="1"/>
          </p:cNvSpPr>
          <p:nvPr>
            <p:ph idx="1"/>
          </p:nvPr>
        </p:nvSpPr>
        <p:spPr>
          <a:ln>
            <a:miter lim="800000"/>
            <a:headEnd/>
            <a:tailEnd/>
          </a:ln>
        </p:spPr>
        <p:txBody>
          <a:bodyPr/>
          <a:lstStyle/>
          <a:p>
            <a:pPr marL="0" indent="0">
              <a:buFont typeface="Wingdings 2" panose="05020102010507070707" pitchFamily="18" charset="2"/>
              <a:buNone/>
              <a:defRPr/>
            </a:pPr>
            <a:endParaRPr lang="it-IT" altLang="it-IT" sz="6600" b="1" dirty="0">
              <a:solidFill>
                <a:schemeClr val="accent1"/>
              </a:solidFill>
            </a:endParaRPr>
          </a:p>
          <a:p>
            <a:pPr marL="0" indent="0">
              <a:buFont typeface="Wingdings 2" panose="05020102010507070707" pitchFamily="18" charset="2"/>
              <a:buNone/>
              <a:defRPr/>
            </a:pPr>
            <a:r>
              <a:rPr lang="pl-PL" altLang="it-IT" sz="6600" baseline="30000" dirty="0">
                <a:solidFill>
                  <a:schemeClr val="accent1"/>
                </a:solidFill>
                <a:effectLst>
                  <a:outerShdw blurRad="38100" dist="38100" dir="2700000" algn="tl">
                    <a:srgbClr val="FFFFFF"/>
                  </a:outerShdw>
                </a:effectLst>
                <a:latin typeface="Arial" pitchFamily="34" charset="0"/>
              </a:rPr>
              <a:t>Z =  √</a:t>
            </a:r>
            <a:r>
              <a:rPr lang="it-IT" altLang="it-IT" sz="6600" baseline="30000" dirty="0">
                <a:solidFill>
                  <a:schemeClr val="accent1"/>
                </a:solidFill>
                <a:effectLst>
                  <a:outerShdw blurRad="38100" dist="38100" dir="2700000" algn="tl">
                    <a:srgbClr val="FFFFFF"/>
                  </a:outerShdw>
                </a:effectLst>
                <a:latin typeface="Arial" pitchFamily="34" charset="0"/>
              </a:rPr>
              <a:t>[</a:t>
            </a:r>
            <a:r>
              <a:rPr lang="pl-PL" altLang="it-IT" sz="6600" baseline="30000" dirty="0">
                <a:solidFill>
                  <a:schemeClr val="accent1"/>
                </a:solidFill>
                <a:effectLst>
                  <a:outerShdw blurRad="38100" dist="38100" dir="2700000" algn="tl">
                    <a:srgbClr val="FFFFFF"/>
                  </a:outerShdw>
                </a:effectLst>
                <a:latin typeface="Arial" pitchFamily="34" charset="0"/>
              </a:rPr>
              <a:t>(1+v/c)/(1-v/c)</a:t>
            </a:r>
            <a:r>
              <a:rPr lang="it-IT" altLang="it-IT" sz="6600" baseline="30000" dirty="0">
                <a:solidFill>
                  <a:schemeClr val="accent1"/>
                </a:solidFill>
                <a:effectLst>
                  <a:outerShdw blurRad="38100" dist="38100" dir="2700000" algn="tl">
                    <a:srgbClr val="FFFFFF"/>
                  </a:outerShdw>
                </a:effectLst>
                <a:latin typeface="Arial" pitchFamily="34" charset="0"/>
              </a:rPr>
              <a:t>]</a:t>
            </a:r>
            <a:r>
              <a:rPr lang="pl-PL" altLang="it-IT" sz="6600" baseline="30000" dirty="0">
                <a:solidFill>
                  <a:schemeClr val="accent1"/>
                </a:solidFill>
                <a:effectLst>
                  <a:outerShdw blurRad="38100" dist="38100" dir="2700000" algn="tl">
                    <a:srgbClr val="FFFFFF"/>
                  </a:outerShdw>
                </a:effectLst>
                <a:latin typeface="Arial" pitchFamily="34" charset="0"/>
              </a:rPr>
              <a:t> - 1</a:t>
            </a:r>
          </a:p>
          <a:p>
            <a:pPr marL="0" indent="0">
              <a:buFont typeface="Wingdings 2" panose="05020102010507070707" pitchFamily="18" charset="2"/>
              <a:buNone/>
              <a:defRPr/>
            </a:pPr>
            <a:endParaRPr lang="it-IT" altLang="it-IT" sz="6600" b="1" dirty="0">
              <a:solidFill>
                <a:schemeClr val="accent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A41BE28-22AE-4E01-88E9-5A5218CA99FA}"/>
              </a:ext>
            </a:extLst>
          </p:cNvPr>
          <p:cNvSpPr>
            <a:spLocks noGrp="1"/>
          </p:cNvSpPr>
          <p:nvPr>
            <p:ph idx="1"/>
          </p:nvPr>
        </p:nvSpPr>
        <p:spPr>
          <a:xfrm>
            <a:off x="1331913" y="1341438"/>
            <a:ext cx="7165975" cy="4081462"/>
          </a:xfrm>
        </p:spPr>
        <p:txBody>
          <a:bodyPr>
            <a:noAutofit/>
          </a:bodyPr>
          <a:lstStyle/>
          <a:p>
            <a:pPr eaLnBrk="1" hangingPunct="1">
              <a:lnSpc>
                <a:spcPct val="90000"/>
              </a:lnSpc>
              <a:buFont typeface="Wingdings 2" panose="05020102010507070707" pitchFamily="18" charset="2"/>
              <a:buNone/>
              <a:defRPr/>
            </a:pPr>
            <a:r>
              <a:rPr lang="it-IT" altLang="it-IT" sz="2400" dirty="0">
                <a:solidFill>
                  <a:schemeClr val="accent1"/>
                </a:solidFill>
                <a:effectLst>
                  <a:outerShdw blurRad="38100" dist="38100" dir="2700000" algn="tl">
                    <a:srgbClr val="FFFFFF"/>
                  </a:outerShdw>
                </a:effectLst>
              </a:rPr>
              <a:t>Velocità di allontanamento : Redshift</a:t>
            </a:r>
          </a:p>
          <a:p>
            <a:pPr eaLnBrk="1" hangingPunct="1">
              <a:lnSpc>
                <a:spcPct val="90000"/>
              </a:lnSpc>
              <a:buFont typeface="Wingdings 2" panose="05020102010507070707" pitchFamily="18" charset="2"/>
              <a:buNone/>
              <a:defRPr/>
            </a:pPr>
            <a:r>
              <a:rPr lang="it-IT" altLang="it-IT" sz="2400" dirty="0">
                <a:solidFill>
                  <a:schemeClr val="accent1"/>
                </a:solidFill>
                <a:effectLst>
                  <a:outerShdw blurRad="38100" dist="38100" dir="2700000" algn="tl">
                    <a:srgbClr val="FFFFFF"/>
                  </a:outerShdw>
                </a:effectLst>
              </a:rPr>
              <a:t>Velocità di avvicinamento : Blueshift</a:t>
            </a:r>
          </a:p>
          <a:p>
            <a:pPr eaLnBrk="1" hangingPunct="1">
              <a:lnSpc>
                <a:spcPct val="90000"/>
              </a:lnSpc>
              <a:buFont typeface="Wingdings 2" panose="05020102010507070707" pitchFamily="18" charset="2"/>
              <a:buNone/>
              <a:defRPr/>
            </a:pPr>
            <a:endParaRPr lang="it-IT" altLang="it-IT" sz="2400" baseline="-25000" dirty="0">
              <a:solidFill>
                <a:schemeClr val="accent1"/>
              </a:solidFill>
              <a:effectLst>
                <a:outerShdw blurRad="38100" dist="38100" dir="2700000" algn="tl">
                  <a:srgbClr val="FFFFFF"/>
                </a:outerShdw>
              </a:effectLst>
            </a:endParaRPr>
          </a:p>
          <a:p>
            <a:pPr eaLnBrk="1" hangingPunct="1">
              <a:lnSpc>
                <a:spcPct val="90000"/>
              </a:lnSpc>
              <a:buFont typeface="Wingdings 2" panose="05020102010507070707" pitchFamily="18" charset="2"/>
              <a:buNone/>
              <a:defRPr/>
            </a:pPr>
            <a:endParaRPr lang="it-IT" altLang="it-IT" sz="2400" baseline="-25000" dirty="0">
              <a:solidFill>
                <a:schemeClr val="accent1"/>
              </a:solidFill>
              <a:effectLst>
                <a:outerShdw blurRad="38100" dist="38100" dir="2700000" algn="tl">
                  <a:srgbClr val="FFFFFF"/>
                </a:outerShdw>
              </a:effectLst>
            </a:endParaRPr>
          </a:p>
          <a:p>
            <a:pPr eaLnBrk="1" hangingPunct="1">
              <a:lnSpc>
                <a:spcPct val="90000"/>
              </a:lnSpc>
              <a:buFont typeface="Wingdings 2" panose="05020102010507070707" pitchFamily="18" charset="2"/>
              <a:buNone/>
              <a:defRPr/>
            </a:pPr>
            <a:r>
              <a:rPr lang="it-IT" altLang="it-IT" sz="2400" baseline="-25000" dirty="0">
                <a:solidFill>
                  <a:schemeClr val="accent1"/>
                </a:solidFill>
                <a:effectLst>
                  <a:outerShdw blurRad="38100" dist="38100" dir="2700000" algn="tl">
                    <a:srgbClr val="FFFFFF"/>
                  </a:outerShdw>
                </a:effectLst>
              </a:rPr>
              <a:t>                          </a:t>
            </a:r>
            <a:r>
              <a:rPr lang="it-IT" altLang="it-IT" sz="2400" dirty="0">
                <a:solidFill>
                  <a:schemeClr val="accent1"/>
                </a:solidFill>
                <a:effectLst>
                  <a:outerShdw blurRad="38100" dist="38100" dir="2700000" algn="tl">
                    <a:srgbClr val="FFFFFF"/>
                  </a:outerShdw>
                </a:effectLst>
              </a:rPr>
              <a:t>[( Z+1)</a:t>
            </a:r>
            <a:r>
              <a:rPr lang="it-IT" altLang="it-IT" sz="2400" baseline="30000" dirty="0">
                <a:solidFill>
                  <a:schemeClr val="accent1"/>
                </a:solidFill>
                <a:effectLst>
                  <a:outerShdw blurRad="38100" dist="38100" dir="2700000" algn="tl">
                    <a:srgbClr val="FFFFFF"/>
                  </a:outerShdw>
                </a:effectLst>
              </a:rPr>
              <a:t>2</a:t>
            </a:r>
            <a:r>
              <a:rPr lang="it-IT" altLang="it-IT" sz="2400" dirty="0">
                <a:solidFill>
                  <a:schemeClr val="accent1"/>
                </a:solidFill>
                <a:effectLst>
                  <a:outerShdw blurRad="38100" dist="38100" dir="2700000" algn="tl">
                    <a:srgbClr val="FFFFFF"/>
                  </a:outerShdw>
                </a:effectLst>
              </a:rPr>
              <a:t> -1]</a:t>
            </a:r>
          </a:p>
          <a:p>
            <a:pPr eaLnBrk="1" hangingPunct="1">
              <a:lnSpc>
                <a:spcPct val="90000"/>
              </a:lnSpc>
              <a:buFont typeface="Wingdings 2" panose="05020102010507070707" pitchFamily="18" charset="2"/>
              <a:buNone/>
              <a:defRPr/>
            </a:pPr>
            <a:r>
              <a:rPr lang="it-IT" altLang="it-IT" sz="2400" dirty="0">
                <a:solidFill>
                  <a:schemeClr val="accent1"/>
                </a:solidFill>
                <a:effectLst>
                  <a:outerShdw blurRad="38100" dist="38100" dir="2700000" algn="tl">
                    <a:srgbClr val="FFFFFF"/>
                  </a:outerShdw>
                </a:effectLst>
              </a:rPr>
              <a:t>    V / C =</a:t>
            </a:r>
            <a:r>
              <a:rPr lang="it-IT" altLang="it-IT" sz="2400" baseline="30000" dirty="0">
                <a:solidFill>
                  <a:schemeClr val="accent1"/>
                </a:solidFill>
                <a:effectLst>
                  <a:outerShdw blurRad="38100" dist="38100" dir="2700000" algn="tl">
                    <a:srgbClr val="FFFFFF"/>
                  </a:outerShdw>
                </a:effectLst>
              </a:rPr>
              <a:t>    ______________________  </a:t>
            </a:r>
            <a:endParaRPr lang="it-IT" altLang="it-IT" sz="2400" dirty="0">
              <a:solidFill>
                <a:schemeClr val="accent1"/>
              </a:solidFill>
              <a:effectLst>
                <a:outerShdw blurRad="38100" dist="38100" dir="2700000" algn="tl">
                  <a:srgbClr val="FFFFFF"/>
                </a:outerShdw>
              </a:effectLst>
            </a:endParaRPr>
          </a:p>
          <a:p>
            <a:pPr eaLnBrk="1" hangingPunct="1">
              <a:lnSpc>
                <a:spcPct val="90000"/>
              </a:lnSpc>
              <a:buFont typeface="Wingdings 2" panose="05020102010507070707" pitchFamily="18" charset="2"/>
              <a:buNone/>
              <a:defRPr/>
            </a:pPr>
            <a:r>
              <a:rPr lang="it-IT" altLang="it-IT" sz="2400" dirty="0">
                <a:solidFill>
                  <a:schemeClr val="accent1"/>
                </a:solidFill>
                <a:effectLst>
                  <a:outerShdw blurRad="38100" dist="38100" dir="2700000" algn="tl">
                    <a:srgbClr val="FFFFFF"/>
                  </a:outerShdw>
                </a:effectLst>
              </a:rPr>
              <a:t>                 [( Z+1)</a:t>
            </a:r>
            <a:r>
              <a:rPr lang="it-IT" altLang="it-IT" sz="2400" baseline="30000" dirty="0">
                <a:solidFill>
                  <a:schemeClr val="accent1"/>
                </a:solidFill>
                <a:effectLst>
                  <a:outerShdw blurRad="38100" dist="38100" dir="2700000" algn="tl">
                    <a:srgbClr val="FFFFFF"/>
                  </a:outerShdw>
                </a:effectLst>
              </a:rPr>
              <a:t>2</a:t>
            </a:r>
            <a:r>
              <a:rPr lang="it-IT" altLang="it-IT" sz="2400" dirty="0">
                <a:solidFill>
                  <a:schemeClr val="accent1"/>
                </a:solidFill>
                <a:effectLst>
                  <a:outerShdw blurRad="38100" dist="38100" dir="2700000" algn="tl">
                    <a:srgbClr val="FFFFFF"/>
                  </a:outerShdw>
                </a:effectLst>
              </a:rPr>
              <a:t> +1]</a:t>
            </a:r>
          </a:p>
          <a:p>
            <a:pPr eaLnBrk="1" hangingPunct="1">
              <a:lnSpc>
                <a:spcPct val="90000"/>
              </a:lnSpc>
              <a:buFont typeface="Wingdings 2" panose="05020102010507070707" pitchFamily="18" charset="2"/>
              <a:buNone/>
              <a:defRPr/>
            </a:pPr>
            <a:r>
              <a:rPr lang="it-IT" altLang="it-IT" sz="2400" dirty="0">
                <a:solidFill>
                  <a:schemeClr val="accent1"/>
                </a:solidFill>
                <a:effectLst>
                  <a:outerShdw blurRad="38100" dist="38100" dir="2700000" algn="tl">
                    <a:srgbClr val="FFFFFF"/>
                  </a:outerShdw>
                </a:effectLst>
              </a:rPr>
              <a:t> </a:t>
            </a:r>
          </a:p>
          <a:p>
            <a:pPr eaLnBrk="1" hangingPunct="1">
              <a:lnSpc>
                <a:spcPct val="90000"/>
              </a:lnSpc>
              <a:buFont typeface="Wingdings 2" panose="05020102010507070707" pitchFamily="18" charset="2"/>
              <a:buNone/>
              <a:defRPr/>
            </a:pPr>
            <a:endParaRPr lang="it-IT" altLang="it-IT" sz="2400" dirty="0">
              <a:solidFill>
                <a:schemeClr val="accent1"/>
              </a:solidFill>
              <a:effectLst>
                <a:outerShdw blurRad="38100" dist="38100" dir="2700000" algn="tl">
                  <a:srgbClr val="FFFFFF"/>
                </a:outerShdw>
              </a:effectLst>
            </a:endParaRPr>
          </a:p>
          <a:p>
            <a:pPr eaLnBrk="1" hangingPunct="1">
              <a:lnSpc>
                <a:spcPct val="90000"/>
              </a:lnSpc>
              <a:buFont typeface="Wingdings 2" panose="05020102010507070707" pitchFamily="18" charset="2"/>
              <a:buNone/>
              <a:defRPr/>
            </a:pPr>
            <a:endParaRPr lang="it-IT" altLang="it-IT" sz="2400" dirty="0"/>
          </a:p>
          <a:p>
            <a:pPr eaLnBrk="1" hangingPunct="1">
              <a:lnSpc>
                <a:spcPct val="90000"/>
              </a:lnSpc>
              <a:buFont typeface="Wingdings 2" panose="05020102010507070707" pitchFamily="18" charset="2"/>
              <a:buNone/>
              <a:defRPr/>
            </a:pPr>
            <a:endParaRPr lang="it-IT" altLang="it-IT" sz="2400" dirty="0"/>
          </a:p>
        </p:txBody>
      </p:sp>
    </p:spTree>
  </p:cSld>
  <p:clrMapOvr>
    <a:masterClrMapping/>
  </p:clrMapOvr>
  <p:transition advTm="25675"/>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718066B-DC7B-44FA-8142-4A206389148C}"/>
              </a:ext>
            </a:extLst>
          </p:cNvPr>
          <p:cNvSpPr>
            <a:spLocks noGrp="1"/>
          </p:cNvSpPr>
          <p:nvPr>
            <p:ph idx="1"/>
          </p:nvPr>
        </p:nvSpPr>
        <p:spPr>
          <a:xfrm>
            <a:off x="827088" y="404813"/>
            <a:ext cx="7467600" cy="5440362"/>
          </a:xfrm>
        </p:spPr>
        <p:txBody>
          <a:bodyPr/>
          <a:lstStyle/>
          <a:p>
            <a:pPr eaLnBrk="1" hangingPunct="1">
              <a:defRPr/>
            </a:pPr>
            <a:endParaRPr lang="it-IT" altLang="it-IT" dirty="0"/>
          </a:p>
          <a:p>
            <a:pPr eaLnBrk="1" hangingPunct="1">
              <a:buFont typeface="Wingdings 2" panose="05020102010507070707" pitchFamily="18" charset="2"/>
              <a:buNone/>
              <a:defRPr/>
            </a:pPr>
            <a:r>
              <a:rPr lang="it-IT" altLang="it-IT" dirty="0">
                <a:solidFill>
                  <a:schemeClr val="accent1"/>
                </a:solidFill>
                <a:effectLst>
                  <a:outerShdw blurRad="38100" dist="38100" dir="2700000" algn="tl">
                    <a:srgbClr val="FFFFFF"/>
                  </a:outerShdw>
                </a:effectLst>
              </a:rPr>
              <a:t> Z = - 0,0383 </a:t>
            </a:r>
            <a:r>
              <a:rPr lang="it-IT" altLang="it-IT" baseline="-25000" dirty="0">
                <a:solidFill>
                  <a:schemeClr val="accent1"/>
                </a:solidFill>
                <a:effectLst>
                  <a:outerShdw blurRad="38100" dist="38100" dir="2700000" algn="tl">
                    <a:srgbClr val="FFFFFF"/>
                  </a:outerShdw>
                </a:effectLst>
              </a:rPr>
              <a:t>      </a:t>
            </a:r>
          </a:p>
          <a:p>
            <a:pPr eaLnBrk="1" hangingPunct="1">
              <a:buFont typeface="Wingdings 2" panose="05020102010507070707" pitchFamily="18" charset="2"/>
              <a:buNone/>
              <a:defRPr/>
            </a:pPr>
            <a:r>
              <a:rPr lang="it-IT" altLang="it-IT" baseline="-25000" dirty="0">
                <a:solidFill>
                  <a:schemeClr val="accent1"/>
                </a:solidFill>
                <a:effectLst>
                  <a:outerShdw blurRad="38100" dist="38100" dir="2700000" algn="tl">
                    <a:srgbClr val="FFFFFF"/>
                  </a:outerShdw>
                </a:effectLst>
              </a:rPr>
              <a:t>    </a:t>
            </a:r>
            <a:r>
              <a:rPr lang="it-IT" altLang="it-IT" dirty="0">
                <a:solidFill>
                  <a:schemeClr val="accent1"/>
                </a:solidFill>
                <a:effectLst>
                  <a:outerShdw blurRad="38100" dist="38100" dir="2700000" algn="tl">
                    <a:srgbClr val="FFFFFF"/>
                  </a:outerShdw>
                </a:effectLst>
              </a:rPr>
              <a:t>             </a:t>
            </a:r>
          </a:p>
          <a:p>
            <a:pPr eaLnBrk="1" hangingPunct="1">
              <a:buFont typeface="Wingdings 2" panose="05020102010507070707" pitchFamily="18" charset="2"/>
              <a:buNone/>
              <a:defRPr/>
            </a:pPr>
            <a:r>
              <a:rPr lang="it-IT" altLang="it-IT" dirty="0">
                <a:solidFill>
                  <a:schemeClr val="accent1"/>
                </a:solidFill>
                <a:effectLst>
                  <a:outerShdw blurRad="38100" dist="38100" dir="2700000" algn="tl">
                    <a:srgbClr val="FFFFFF"/>
                  </a:outerShdw>
                </a:effectLst>
              </a:rPr>
              <a:t>                  [( Z+1)</a:t>
            </a:r>
            <a:r>
              <a:rPr lang="it-IT" altLang="it-IT" baseline="30000" dirty="0">
                <a:solidFill>
                  <a:schemeClr val="accent1"/>
                </a:solidFill>
                <a:effectLst>
                  <a:outerShdw blurRad="38100" dist="38100" dir="2700000" algn="tl">
                    <a:srgbClr val="FFFFFF"/>
                  </a:outerShdw>
                </a:effectLst>
              </a:rPr>
              <a:t>2</a:t>
            </a:r>
            <a:r>
              <a:rPr lang="it-IT" altLang="it-IT" dirty="0">
                <a:solidFill>
                  <a:schemeClr val="accent1"/>
                </a:solidFill>
                <a:effectLst>
                  <a:outerShdw blurRad="38100" dist="38100" dir="2700000" algn="tl">
                    <a:srgbClr val="FFFFFF"/>
                  </a:outerShdw>
                </a:effectLst>
              </a:rPr>
              <a:t> -1]</a:t>
            </a:r>
          </a:p>
          <a:p>
            <a:pPr eaLnBrk="1" hangingPunct="1">
              <a:buFont typeface="Wingdings 2" panose="05020102010507070707" pitchFamily="18" charset="2"/>
              <a:buNone/>
              <a:defRPr/>
            </a:pPr>
            <a:r>
              <a:rPr lang="it-IT" altLang="it-IT" dirty="0">
                <a:solidFill>
                  <a:schemeClr val="accent1"/>
                </a:solidFill>
                <a:effectLst>
                  <a:outerShdw blurRad="38100" dist="38100" dir="2700000" algn="tl">
                    <a:srgbClr val="FFFFFF"/>
                  </a:outerShdw>
                </a:effectLst>
              </a:rPr>
              <a:t>V=</a:t>
            </a:r>
            <a:r>
              <a:rPr lang="it-IT" altLang="it-IT" baseline="30000" dirty="0">
                <a:solidFill>
                  <a:schemeClr val="accent1"/>
                </a:solidFill>
                <a:effectLst>
                  <a:outerShdw blurRad="38100" dist="38100" dir="2700000" algn="tl">
                    <a:srgbClr val="FFFFFF"/>
                  </a:outerShdw>
                </a:effectLst>
              </a:rPr>
              <a:t>          ______________________  x</a:t>
            </a:r>
            <a:r>
              <a:rPr lang="it-IT" altLang="it-IT" dirty="0">
                <a:solidFill>
                  <a:schemeClr val="accent1"/>
                </a:solidFill>
                <a:effectLst>
                  <a:outerShdw blurRad="38100" dist="38100" dir="2700000" algn="tl">
                    <a:srgbClr val="FFFFFF"/>
                  </a:outerShdw>
                </a:effectLst>
              </a:rPr>
              <a:t> C  = 0,0375 x 299792 =</a:t>
            </a:r>
          </a:p>
          <a:p>
            <a:pPr eaLnBrk="1" hangingPunct="1">
              <a:buFont typeface="Wingdings 2" panose="05020102010507070707" pitchFamily="18" charset="2"/>
              <a:buNone/>
              <a:defRPr/>
            </a:pPr>
            <a:r>
              <a:rPr lang="it-IT" altLang="it-IT" dirty="0">
                <a:solidFill>
                  <a:schemeClr val="accent1"/>
                </a:solidFill>
                <a:effectLst>
                  <a:outerShdw blurRad="38100" dist="38100" dir="2700000" algn="tl">
                    <a:srgbClr val="FFFFFF"/>
                  </a:outerShdw>
                </a:effectLst>
              </a:rPr>
              <a:t>                   [( Z+1)</a:t>
            </a:r>
            <a:r>
              <a:rPr lang="it-IT" altLang="it-IT" baseline="30000" dirty="0">
                <a:solidFill>
                  <a:schemeClr val="accent1"/>
                </a:solidFill>
                <a:effectLst>
                  <a:outerShdw blurRad="38100" dist="38100" dir="2700000" algn="tl">
                    <a:srgbClr val="FFFFFF"/>
                  </a:outerShdw>
                </a:effectLst>
              </a:rPr>
              <a:t>2</a:t>
            </a:r>
            <a:r>
              <a:rPr lang="it-IT" altLang="it-IT" dirty="0">
                <a:solidFill>
                  <a:schemeClr val="accent1"/>
                </a:solidFill>
                <a:effectLst>
                  <a:outerShdw blurRad="38100" dist="38100" dir="2700000" algn="tl">
                    <a:srgbClr val="FFFFFF"/>
                  </a:outerShdw>
                </a:effectLst>
              </a:rPr>
              <a:t> +1]</a:t>
            </a:r>
          </a:p>
          <a:p>
            <a:pPr eaLnBrk="1" hangingPunct="1">
              <a:buFont typeface="Wingdings 2" panose="05020102010507070707" pitchFamily="18" charset="2"/>
              <a:buNone/>
              <a:defRPr/>
            </a:pPr>
            <a:endParaRPr lang="it-IT" altLang="it-IT" dirty="0">
              <a:solidFill>
                <a:schemeClr val="accent1"/>
              </a:solidFill>
              <a:effectLst>
                <a:outerShdw blurRad="38100" dist="38100" dir="2700000" algn="tl">
                  <a:srgbClr val="FFFFFF"/>
                </a:outerShdw>
              </a:effectLst>
            </a:endParaRPr>
          </a:p>
        </p:txBody>
      </p:sp>
      <p:sp>
        <p:nvSpPr>
          <p:cNvPr id="44035" name="CasellaDiTesto 5">
            <a:extLst>
              <a:ext uri="{FF2B5EF4-FFF2-40B4-BE49-F238E27FC236}">
                <a16:creationId xmlns:a16="http://schemas.microsoft.com/office/drawing/2014/main" id="{AF5AE490-E894-4759-B56C-1C0AE9A0CAE9}"/>
              </a:ext>
            </a:extLst>
          </p:cNvPr>
          <p:cNvSpPr txBox="1">
            <a:spLocks noChangeArrowheads="1"/>
          </p:cNvSpPr>
          <p:nvPr/>
        </p:nvSpPr>
        <p:spPr bwMode="auto">
          <a:xfrm>
            <a:off x="6429375" y="4419600"/>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Wingdings 2" panose="05020102010507070707" pitchFamily="18" charset="2"/>
              <a:buChar char="Ü"/>
              <a:defRPr sz="2200">
                <a:solidFill>
                  <a:schemeClr val="tx1"/>
                </a:solidFill>
                <a:latin typeface="Century Gothic" panose="020B0502020202020204" pitchFamily="34" charset="0"/>
                <a:ea typeface="MS PGothic" panose="020B0600070205080204" pitchFamily="34" charset="-128"/>
              </a:defRPr>
            </a:lvl1pPr>
            <a:lvl2pPr marL="37931725" indent="-37474525">
              <a:spcBef>
                <a:spcPct val="20000"/>
              </a:spcBef>
              <a:buClr>
                <a:srgbClr val="949FBF"/>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2pPr>
            <a:lvl3pPr marL="1035050" indent="-349250">
              <a:spcBef>
                <a:spcPct val="20000"/>
              </a:spcBef>
              <a:buClr>
                <a:schemeClr val="bg2"/>
              </a:buClr>
              <a:buSzPct val="90000"/>
              <a:buFont typeface="Wingdings 2" panose="05020102010507070707" pitchFamily="18" charset="2"/>
              <a:buChar char="Ü"/>
              <a:defRPr sz="2400">
                <a:solidFill>
                  <a:schemeClr val="tx1"/>
                </a:solidFill>
                <a:latin typeface="Century Gothic" panose="020B0502020202020204" pitchFamily="34" charset="0"/>
                <a:ea typeface="MS PGothic" panose="020B0600070205080204" pitchFamily="34" charset="-128"/>
              </a:defRPr>
            </a:lvl3pPr>
            <a:lvl4pPr indent="-336550">
              <a:spcBef>
                <a:spcPct val="20000"/>
              </a:spcBef>
              <a:buClr>
                <a:srgbClr val="949FBF"/>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4pPr>
            <a:lvl5pPr marL="1720850" indent="-349250">
              <a:spcBef>
                <a:spcPct val="20000"/>
              </a:spcBef>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5pPr>
            <a:lvl6pPr marL="2178050" indent="-34925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6pPr>
            <a:lvl7pPr marL="2635250" indent="-34925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7pPr>
            <a:lvl8pPr marL="3092450" indent="-34925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8pPr>
            <a:lvl9pPr marL="3549650" indent="-34925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0"/>
              </a:spcBef>
              <a:buClrTx/>
              <a:buSzTx/>
              <a:buFontTx/>
              <a:buNone/>
            </a:pPr>
            <a:r>
              <a:rPr lang="it-IT" altLang="it-IT" sz="2400">
                <a:solidFill>
                  <a:schemeClr val="accent1"/>
                </a:solidFill>
                <a:latin typeface="Arial" panose="020B0604020202020204" pitchFamily="34" charset="0"/>
              </a:rPr>
              <a:t>    </a:t>
            </a:r>
          </a:p>
        </p:txBody>
      </p:sp>
      <p:sp>
        <p:nvSpPr>
          <p:cNvPr id="51204" name="CasellaDiTesto 6">
            <a:extLst>
              <a:ext uri="{FF2B5EF4-FFF2-40B4-BE49-F238E27FC236}">
                <a16:creationId xmlns:a16="http://schemas.microsoft.com/office/drawing/2014/main" id="{D15C8DAE-F292-476E-AA6F-E3B52C37EF05}"/>
              </a:ext>
            </a:extLst>
          </p:cNvPr>
          <p:cNvSpPr txBox="1">
            <a:spLocks noChangeArrowheads="1"/>
          </p:cNvSpPr>
          <p:nvPr/>
        </p:nvSpPr>
        <p:spPr bwMode="auto">
          <a:xfrm>
            <a:off x="3054350" y="4664075"/>
            <a:ext cx="6089650" cy="646113"/>
          </a:xfrm>
          <a:prstGeom prst="rect">
            <a:avLst/>
          </a:prstGeom>
          <a:noFill/>
          <a:ln>
            <a:noFill/>
          </a:ln>
        </p:spPr>
        <p:txBody>
          <a:bodyPr>
            <a:spAutoFit/>
          </a:bodyPr>
          <a:lstStyle>
            <a:lvl1pPr>
              <a:spcBef>
                <a:spcPct val="20000"/>
              </a:spcBef>
              <a:buClr>
                <a:schemeClr val="bg2"/>
              </a:buClr>
              <a:buSzPct val="90000"/>
              <a:buFont typeface="Wingdings 2" pitchFamily="18" charset="2"/>
              <a:buChar char="Ü"/>
              <a:defRPr sz="2200">
                <a:solidFill>
                  <a:schemeClr val="tx1"/>
                </a:solidFill>
                <a:latin typeface="Century Gothic" pitchFamily="34" charset="0"/>
                <a:ea typeface="MS PGothic" pitchFamily="34" charset="-128"/>
              </a:defRPr>
            </a:lvl1pPr>
            <a:lvl2pPr marL="37931725" indent="-37474525">
              <a:spcBef>
                <a:spcPct val="20000"/>
              </a:spcBef>
              <a:buClr>
                <a:srgbClr val="949FBF"/>
              </a:buClr>
              <a:buSzPct val="90000"/>
              <a:buFont typeface="Wingdings 2" pitchFamily="18" charset="2"/>
              <a:buChar char="Ü"/>
              <a:defRPr sz="2000">
                <a:solidFill>
                  <a:schemeClr val="tx1"/>
                </a:solidFill>
                <a:latin typeface="Century Gothic" pitchFamily="34" charset="0"/>
                <a:ea typeface="MS PGothic" pitchFamily="34" charset="-128"/>
              </a:defRPr>
            </a:lvl2pPr>
            <a:lvl3pPr marL="1035050" indent="-349250">
              <a:spcBef>
                <a:spcPct val="20000"/>
              </a:spcBef>
              <a:buClr>
                <a:schemeClr val="bg2"/>
              </a:buClr>
              <a:buSzPct val="90000"/>
              <a:buFont typeface="Wingdings 2" pitchFamily="18" charset="2"/>
              <a:buChar char="Ü"/>
              <a:defRPr sz="2400">
                <a:solidFill>
                  <a:schemeClr val="tx1"/>
                </a:solidFill>
                <a:latin typeface="Century Gothic" pitchFamily="34" charset="0"/>
                <a:ea typeface="MS PGothic" pitchFamily="34" charset="-128"/>
              </a:defRPr>
            </a:lvl3pPr>
            <a:lvl4pPr indent="-336550">
              <a:spcBef>
                <a:spcPct val="20000"/>
              </a:spcBef>
              <a:buClr>
                <a:srgbClr val="949FBF"/>
              </a:buClr>
              <a:buSzPct val="90000"/>
              <a:buFont typeface="Wingdings 2" pitchFamily="18" charset="2"/>
              <a:buChar char="Ü"/>
              <a:defRPr sz="2000">
                <a:solidFill>
                  <a:schemeClr val="tx1"/>
                </a:solidFill>
                <a:latin typeface="Century Gothic" pitchFamily="34" charset="0"/>
                <a:ea typeface="MS PGothic" pitchFamily="34" charset="-128"/>
              </a:defRPr>
            </a:lvl4pPr>
            <a:lvl5pPr marL="1720850" indent="-349250">
              <a:spcBef>
                <a:spcPct val="20000"/>
              </a:spcBef>
              <a:buClr>
                <a:schemeClr val="bg2"/>
              </a:buClr>
              <a:buSzPct val="90000"/>
              <a:buFont typeface="Wingdings 2" pitchFamily="18" charset="2"/>
              <a:buChar char="Ü"/>
              <a:defRPr sz="2000">
                <a:solidFill>
                  <a:schemeClr val="tx1"/>
                </a:solidFill>
                <a:latin typeface="Century Gothic" pitchFamily="34" charset="0"/>
                <a:ea typeface="MS PGothic" pitchFamily="34" charset="-128"/>
              </a:defRPr>
            </a:lvl5pPr>
            <a:lvl6pPr marL="2178050" indent="-349250" defTabSz="457200" eaLnBrk="0" fontAlgn="base" hangingPunct="0">
              <a:spcBef>
                <a:spcPct val="20000"/>
              </a:spcBef>
              <a:spcAft>
                <a:spcPct val="0"/>
              </a:spcAft>
              <a:buClr>
                <a:schemeClr val="bg2"/>
              </a:buClr>
              <a:buSzPct val="90000"/>
              <a:buFont typeface="Wingdings 2" pitchFamily="18" charset="2"/>
              <a:buChar char="Ü"/>
              <a:defRPr sz="2000">
                <a:solidFill>
                  <a:schemeClr val="tx1"/>
                </a:solidFill>
                <a:latin typeface="Century Gothic" pitchFamily="34" charset="0"/>
                <a:ea typeface="MS PGothic" pitchFamily="34" charset="-128"/>
              </a:defRPr>
            </a:lvl6pPr>
            <a:lvl7pPr marL="2635250" indent="-349250" defTabSz="457200" eaLnBrk="0" fontAlgn="base" hangingPunct="0">
              <a:spcBef>
                <a:spcPct val="20000"/>
              </a:spcBef>
              <a:spcAft>
                <a:spcPct val="0"/>
              </a:spcAft>
              <a:buClr>
                <a:schemeClr val="bg2"/>
              </a:buClr>
              <a:buSzPct val="90000"/>
              <a:buFont typeface="Wingdings 2" pitchFamily="18" charset="2"/>
              <a:buChar char="Ü"/>
              <a:defRPr sz="2000">
                <a:solidFill>
                  <a:schemeClr val="tx1"/>
                </a:solidFill>
                <a:latin typeface="Century Gothic" pitchFamily="34" charset="0"/>
                <a:ea typeface="MS PGothic" pitchFamily="34" charset="-128"/>
              </a:defRPr>
            </a:lvl7pPr>
            <a:lvl8pPr marL="3092450" indent="-349250" defTabSz="457200" eaLnBrk="0" fontAlgn="base" hangingPunct="0">
              <a:spcBef>
                <a:spcPct val="20000"/>
              </a:spcBef>
              <a:spcAft>
                <a:spcPct val="0"/>
              </a:spcAft>
              <a:buClr>
                <a:schemeClr val="bg2"/>
              </a:buClr>
              <a:buSzPct val="90000"/>
              <a:buFont typeface="Wingdings 2" pitchFamily="18" charset="2"/>
              <a:buChar char="Ü"/>
              <a:defRPr sz="2000">
                <a:solidFill>
                  <a:schemeClr val="tx1"/>
                </a:solidFill>
                <a:latin typeface="Century Gothic" pitchFamily="34" charset="0"/>
                <a:ea typeface="MS PGothic" pitchFamily="34" charset="-128"/>
              </a:defRPr>
            </a:lvl8pPr>
            <a:lvl9pPr marL="3549650" indent="-349250" defTabSz="457200" eaLnBrk="0" fontAlgn="base" hangingPunct="0">
              <a:spcBef>
                <a:spcPct val="20000"/>
              </a:spcBef>
              <a:spcAft>
                <a:spcPct val="0"/>
              </a:spcAft>
              <a:buClr>
                <a:schemeClr val="bg2"/>
              </a:buClr>
              <a:buSzPct val="90000"/>
              <a:buFont typeface="Wingdings 2" pitchFamily="18" charset="2"/>
              <a:buChar char="Ü"/>
              <a:defRPr sz="2000">
                <a:solidFill>
                  <a:schemeClr val="tx1"/>
                </a:solidFill>
                <a:latin typeface="Century Gothic" pitchFamily="34" charset="0"/>
                <a:ea typeface="MS PGothic" pitchFamily="34" charset="-128"/>
              </a:defRPr>
            </a:lvl9pPr>
          </a:lstStyle>
          <a:p>
            <a:pPr eaLnBrk="1" hangingPunct="1">
              <a:spcBef>
                <a:spcPct val="0"/>
              </a:spcBef>
              <a:buClrTx/>
              <a:buSzTx/>
              <a:buFont typeface="Wingdings 2" pitchFamily="18" charset="2"/>
              <a:buNone/>
              <a:defRPr/>
            </a:pPr>
            <a:r>
              <a:rPr lang="it-IT" altLang="it-IT" sz="3600" baseline="-25000" dirty="0">
                <a:solidFill>
                  <a:schemeClr val="accent1"/>
                </a:solidFill>
                <a:effectLst>
                  <a:outerShdw blurRad="38100" dist="38100" dir="2700000" algn="tl">
                    <a:srgbClr val="FFFFFF"/>
                  </a:outerShdw>
                </a:effectLst>
              </a:rPr>
              <a:t> = 11242  Km /sec</a:t>
            </a:r>
            <a:endParaRPr lang="it-IT" altLang="it-IT" sz="3600" dirty="0">
              <a:solidFill>
                <a:schemeClr val="accent1"/>
              </a:solidFill>
              <a:latin typeface="Arial" pitchFamily="34" charset="0"/>
            </a:endParaRPr>
          </a:p>
        </p:txBody>
      </p:sp>
    </p:spTree>
  </p:cSld>
  <p:clrMapOvr>
    <a:masterClrMapping/>
  </p:clrMapOvr>
  <p:transition advTm="40587"/>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CasellaDiTesto 6">
            <a:extLst>
              <a:ext uri="{FF2B5EF4-FFF2-40B4-BE49-F238E27FC236}">
                <a16:creationId xmlns:a16="http://schemas.microsoft.com/office/drawing/2014/main" id="{19D567DD-3A4D-4B02-A9E9-449F33381692}"/>
              </a:ext>
            </a:extLst>
          </p:cNvPr>
          <p:cNvSpPr txBox="1">
            <a:spLocks noChangeArrowheads="1"/>
          </p:cNvSpPr>
          <p:nvPr/>
        </p:nvSpPr>
        <p:spPr bwMode="auto">
          <a:xfrm>
            <a:off x="989013" y="620713"/>
            <a:ext cx="73993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90000"/>
              <a:buFont typeface="Wingdings 2" panose="05020102010507070707" pitchFamily="18" charset="2"/>
              <a:buChar char="Ü"/>
              <a:defRPr sz="2200">
                <a:solidFill>
                  <a:schemeClr val="tx1"/>
                </a:solidFill>
                <a:latin typeface="Century Gothic" panose="020B0502020202020204" pitchFamily="34" charset="0"/>
                <a:ea typeface="MS PGothic" panose="020B0600070205080204" pitchFamily="34" charset="-128"/>
              </a:defRPr>
            </a:lvl1pPr>
            <a:lvl2pPr marL="37931725" indent="-37474525">
              <a:spcBef>
                <a:spcPct val="20000"/>
              </a:spcBef>
              <a:buClr>
                <a:srgbClr val="949FBF"/>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2pPr>
            <a:lvl3pPr marL="1035050" indent="-349250">
              <a:spcBef>
                <a:spcPct val="20000"/>
              </a:spcBef>
              <a:buClr>
                <a:schemeClr val="bg2"/>
              </a:buClr>
              <a:buSzPct val="90000"/>
              <a:buFont typeface="Wingdings 2" panose="05020102010507070707" pitchFamily="18" charset="2"/>
              <a:buChar char="Ü"/>
              <a:defRPr sz="2400">
                <a:solidFill>
                  <a:schemeClr val="tx1"/>
                </a:solidFill>
                <a:latin typeface="Century Gothic" panose="020B0502020202020204" pitchFamily="34" charset="0"/>
                <a:ea typeface="MS PGothic" panose="020B0600070205080204" pitchFamily="34" charset="-128"/>
              </a:defRPr>
            </a:lvl3pPr>
            <a:lvl4pPr indent="-336550">
              <a:spcBef>
                <a:spcPct val="20000"/>
              </a:spcBef>
              <a:buClr>
                <a:srgbClr val="949FBF"/>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4pPr>
            <a:lvl5pPr marL="1720850" indent="-349250">
              <a:spcBef>
                <a:spcPct val="20000"/>
              </a:spcBef>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5pPr>
            <a:lvl6pPr marL="2178050" indent="-34925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6pPr>
            <a:lvl7pPr marL="2635250" indent="-34925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7pPr>
            <a:lvl8pPr marL="3092450" indent="-34925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8pPr>
            <a:lvl9pPr marL="3549650" indent="-349250" defTabSz="457200" eaLnBrk="0" fontAlgn="base" hangingPunct="0">
              <a:spcBef>
                <a:spcPct val="20000"/>
              </a:spcBef>
              <a:spcAft>
                <a:spcPct val="0"/>
              </a:spcAft>
              <a:buClr>
                <a:schemeClr val="bg2"/>
              </a:buClr>
              <a:buSzPct val="90000"/>
              <a:buFont typeface="Wingdings 2" panose="05020102010507070707" pitchFamily="18" charset="2"/>
              <a:buChar char="Ü"/>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0"/>
              </a:spcBef>
              <a:buClrTx/>
              <a:buSzTx/>
              <a:buFont typeface="Wingdings 2" panose="05020102010507070707" pitchFamily="18" charset="2"/>
              <a:buNone/>
            </a:pPr>
            <a:r>
              <a:rPr lang="it-IT" altLang="it-IT" sz="2400">
                <a:solidFill>
                  <a:schemeClr val="accent1"/>
                </a:solidFill>
                <a:latin typeface="Arial" panose="020B0604020202020204" pitchFamily="34" charset="0"/>
              </a:rPr>
              <a:t>La galassia M101 dista da noi circa 24milioni di anni luce, pertanto, ricordando la legge di Hubble che prevede un allontanamento reciproco delle galassie di circa 20 km/sec per ogni milione di anni luce di distanza, si ottiene </a:t>
            </a:r>
          </a:p>
          <a:p>
            <a:pPr eaLnBrk="1" hangingPunct="1">
              <a:spcBef>
                <a:spcPct val="0"/>
              </a:spcBef>
              <a:buClrTx/>
              <a:buSzTx/>
              <a:buFont typeface="Wingdings 2" panose="05020102010507070707" pitchFamily="18" charset="2"/>
              <a:buNone/>
            </a:pPr>
            <a:endParaRPr lang="it-IT" altLang="it-IT" sz="2400">
              <a:solidFill>
                <a:schemeClr val="accent1"/>
              </a:solidFill>
              <a:latin typeface="Arial" panose="020B0604020202020204" pitchFamily="34" charset="0"/>
            </a:endParaRPr>
          </a:p>
          <a:p>
            <a:pPr eaLnBrk="1" hangingPunct="1">
              <a:spcBef>
                <a:spcPct val="0"/>
              </a:spcBef>
              <a:buClrTx/>
              <a:buSzTx/>
              <a:buFont typeface="Wingdings 2" panose="05020102010507070707" pitchFamily="18" charset="2"/>
              <a:buNone/>
            </a:pPr>
            <a:r>
              <a:rPr lang="it-IT" altLang="it-IT" sz="2400">
                <a:solidFill>
                  <a:schemeClr val="accent1"/>
                </a:solidFill>
                <a:latin typeface="Arial" panose="020B0604020202020204" pitchFamily="34" charset="0"/>
              </a:rPr>
              <a:t>				24 x 20 = 480 km/sec</a:t>
            </a:r>
          </a:p>
          <a:p>
            <a:pPr eaLnBrk="1" hangingPunct="1">
              <a:spcBef>
                <a:spcPct val="0"/>
              </a:spcBef>
              <a:buClrTx/>
              <a:buSzTx/>
              <a:buFont typeface="Wingdings 2" panose="05020102010507070707" pitchFamily="18" charset="2"/>
              <a:buNone/>
            </a:pPr>
            <a:endParaRPr lang="it-IT" altLang="it-IT" sz="2400">
              <a:solidFill>
                <a:schemeClr val="accent1"/>
              </a:solidFill>
              <a:latin typeface="Arial" panose="020B0604020202020204" pitchFamily="34" charset="0"/>
            </a:endParaRPr>
          </a:p>
          <a:p>
            <a:pPr eaLnBrk="1" hangingPunct="1">
              <a:spcBef>
                <a:spcPct val="0"/>
              </a:spcBef>
              <a:buClrTx/>
              <a:buSzTx/>
              <a:buFont typeface="Wingdings 2" panose="05020102010507070707" pitchFamily="18" charset="2"/>
              <a:buNone/>
            </a:pPr>
            <a:r>
              <a:rPr lang="it-IT" altLang="it-IT" sz="2400">
                <a:solidFill>
                  <a:schemeClr val="accent1"/>
                </a:solidFill>
                <a:latin typeface="Arial" panose="020B0604020202020204" pitchFamily="34" charset="0"/>
              </a:rPr>
              <a:t>che vanno aggiunti al valore precedentemente calcolato</a:t>
            </a:r>
          </a:p>
          <a:p>
            <a:pPr eaLnBrk="1" hangingPunct="1">
              <a:spcBef>
                <a:spcPct val="0"/>
              </a:spcBef>
              <a:buClrTx/>
              <a:buSzTx/>
              <a:buFont typeface="Wingdings 2" panose="05020102010507070707" pitchFamily="18" charset="2"/>
              <a:buNone/>
            </a:pPr>
            <a:endParaRPr lang="it-IT" altLang="it-IT" sz="2400">
              <a:solidFill>
                <a:schemeClr val="accent1"/>
              </a:solidFill>
              <a:latin typeface="Arial" panose="020B0604020202020204" pitchFamily="34" charset="0"/>
            </a:endParaRPr>
          </a:p>
          <a:p>
            <a:pPr eaLnBrk="1" hangingPunct="1">
              <a:spcBef>
                <a:spcPct val="0"/>
              </a:spcBef>
              <a:buClrTx/>
              <a:buSzTx/>
              <a:buFont typeface="Wingdings 2" panose="05020102010507070707" pitchFamily="18" charset="2"/>
              <a:buNone/>
            </a:pPr>
            <a:r>
              <a:rPr lang="it-IT" altLang="it-IT" sz="2400">
                <a:solidFill>
                  <a:schemeClr val="accent1"/>
                </a:solidFill>
                <a:latin typeface="Arial" panose="020B0604020202020204" pitchFamily="34" charset="0"/>
              </a:rPr>
              <a:t>			11242 + 480 = 11722 km/sec</a:t>
            </a:r>
          </a:p>
          <a:p>
            <a:pPr eaLnBrk="1" hangingPunct="1">
              <a:spcBef>
                <a:spcPct val="0"/>
              </a:spcBef>
              <a:buClrTx/>
              <a:buSzTx/>
              <a:buFont typeface="Wingdings 2" panose="05020102010507070707" pitchFamily="18" charset="2"/>
              <a:buNone/>
            </a:pPr>
            <a:endParaRPr lang="it-IT" altLang="it-IT" sz="2400">
              <a:solidFill>
                <a:schemeClr val="accent1"/>
              </a:solidFill>
              <a:latin typeface="Arial" panose="020B0604020202020204" pitchFamily="34" charset="0"/>
            </a:endParaRPr>
          </a:p>
          <a:p>
            <a:pPr eaLnBrk="1" hangingPunct="1">
              <a:spcBef>
                <a:spcPct val="0"/>
              </a:spcBef>
              <a:buClrTx/>
              <a:buSzTx/>
              <a:buFont typeface="Wingdings 2" panose="05020102010507070707" pitchFamily="18" charset="2"/>
              <a:buNone/>
            </a:pPr>
            <a:r>
              <a:rPr lang="it-IT" altLang="it-IT" sz="2400">
                <a:solidFill>
                  <a:schemeClr val="accent1"/>
                </a:solidFill>
                <a:latin typeface="Arial" panose="020B0604020202020204" pitchFamily="34" charset="0"/>
              </a:rPr>
              <a:t>risultato molto vicino al dato ufficiale di velocità di espansione della supernova di circa 12000 km/sec.</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magine 3">
            <a:extLst>
              <a:ext uri="{FF2B5EF4-FFF2-40B4-BE49-F238E27FC236}">
                <a16:creationId xmlns:a16="http://schemas.microsoft.com/office/drawing/2014/main" id="{14F07D32-9F2B-42B2-9D4E-8880FB940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a:extLst>
              <a:ext uri="{FF2B5EF4-FFF2-40B4-BE49-F238E27FC236}">
                <a16:creationId xmlns:a16="http://schemas.microsoft.com/office/drawing/2014/main" id="{332550A1-FB48-4BFB-8EB6-A491F57622AF}"/>
              </a:ext>
            </a:extLst>
          </p:cNvPr>
          <p:cNvPicPr>
            <a:picLocks noChangeAspect="1"/>
          </p:cNvPicPr>
          <p:nvPr/>
        </p:nvPicPr>
        <p:blipFill>
          <a:blip r:embed="rId4"/>
          <a:stretch>
            <a:fillRect/>
          </a:stretch>
        </p:blipFill>
        <p:spPr>
          <a:xfrm>
            <a:off x="6444208" y="5589240"/>
            <a:ext cx="2448272" cy="580952"/>
          </a:xfrm>
          <a:prstGeom prst="rect">
            <a:avLst/>
          </a:prstGeom>
        </p:spPr>
      </p:pic>
    </p:spTree>
    <p:extLst>
      <p:ext uri="{BB962C8B-B14F-4D97-AF65-F5344CB8AC3E}">
        <p14:creationId xmlns:p14="http://schemas.microsoft.com/office/powerpoint/2010/main" val="21034099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olo 1">
            <a:extLst>
              <a:ext uri="{FF2B5EF4-FFF2-40B4-BE49-F238E27FC236}">
                <a16:creationId xmlns:a16="http://schemas.microsoft.com/office/drawing/2014/main" id="{0CE717F2-2D7E-4288-B30A-CE5138398AA8}"/>
              </a:ext>
            </a:extLst>
          </p:cNvPr>
          <p:cNvSpPr>
            <a:spLocks noGrp="1"/>
          </p:cNvSpPr>
          <p:nvPr>
            <p:ph type="title"/>
          </p:nvPr>
        </p:nvSpPr>
        <p:spPr/>
        <p:txBody>
          <a:bodyPr/>
          <a:lstStyle/>
          <a:p>
            <a:r>
              <a:rPr lang="it-IT" altLang="it-IT"/>
              <a:t> </a:t>
            </a:r>
          </a:p>
        </p:txBody>
      </p:sp>
      <p:pic>
        <p:nvPicPr>
          <p:cNvPr id="48131" name="Immagine 5">
            <a:extLst>
              <a:ext uri="{FF2B5EF4-FFF2-40B4-BE49-F238E27FC236}">
                <a16:creationId xmlns:a16="http://schemas.microsoft.com/office/drawing/2014/main" id="{4854336B-624D-4F22-8A1F-20494F6D7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 y="582613"/>
            <a:ext cx="8886825" cy="579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a:extLst>
              <a:ext uri="{FF2B5EF4-FFF2-40B4-BE49-F238E27FC236}">
                <a16:creationId xmlns:a16="http://schemas.microsoft.com/office/drawing/2014/main" id="{CCC6DA12-A8D3-41CD-9DC5-2FB8ADD2A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863" y="404813"/>
            <a:ext cx="3875087"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a:extLst>
              <a:ext uri="{FF2B5EF4-FFF2-40B4-BE49-F238E27FC236}">
                <a16:creationId xmlns:a16="http://schemas.microsoft.com/office/drawing/2014/main" id="{9B4B96FC-4285-4A36-923E-67A792D53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3644900"/>
            <a:ext cx="13811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Line 8">
            <a:extLst>
              <a:ext uri="{FF2B5EF4-FFF2-40B4-BE49-F238E27FC236}">
                <a16:creationId xmlns:a16="http://schemas.microsoft.com/office/drawing/2014/main" id="{48900B63-AEDC-495C-BF78-6729097F1147}"/>
              </a:ext>
            </a:extLst>
          </p:cNvPr>
          <p:cNvSpPr>
            <a:spLocks noChangeShapeType="1"/>
          </p:cNvSpPr>
          <p:nvPr/>
        </p:nvSpPr>
        <p:spPr bwMode="auto">
          <a:xfrm>
            <a:off x="2433638" y="3429000"/>
            <a:ext cx="2990850" cy="876300"/>
          </a:xfrm>
          <a:custGeom>
            <a:avLst/>
            <a:gdLst>
              <a:gd name="T0" fmla="*/ 2147483647 w 1884"/>
              <a:gd name="T1" fmla="*/ 0 h 552"/>
              <a:gd name="T2" fmla="*/ 0 w 1884"/>
              <a:gd name="T3" fmla="*/ 1391126032 h 552"/>
              <a:gd name="T4" fmla="*/ 0 60000 65536"/>
              <a:gd name="T5" fmla="*/ 0 60000 65536"/>
              <a:gd name="T6" fmla="*/ 0 w 1884"/>
              <a:gd name="T7" fmla="*/ 0 h 552"/>
              <a:gd name="T8" fmla="*/ 1884 w 1884"/>
              <a:gd name="T9" fmla="*/ 552 h 552"/>
            </a:gdLst>
            <a:ahLst/>
            <a:cxnLst>
              <a:cxn ang="T4">
                <a:pos x="T0" y="T1"/>
              </a:cxn>
              <a:cxn ang="T5">
                <a:pos x="T2" y="T3"/>
              </a:cxn>
            </a:cxnLst>
            <a:rect l="T6" t="T7" r="T8" b="T9"/>
            <a:pathLst>
              <a:path w="1884" h="552">
                <a:moveTo>
                  <a:pt x="1884" y="0"/>
                </a:moveTo>
                <a:lnTo>
                  <a:pt x="0" y="552"/>
                </a:lnTo>
              </a:path>
            </a:pathLst>
          </a:custGeom>
          <a:noFill/>
          <a:ln w="5080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it-IT" altLang="it-IT"/>
          </a:p>
        </p:txBody>
      </p:sp>
      <p:pic>
        <p:nvPicPr>
          <p:cNvPr id="27653" name="Picture 9">
            <a:extLst>
              <a:ext uri="{FF2B5EF4-FFF2-40B4-BE49-F238E27FC236}">
                <a16:creationId xmlns:a16="http://schemas.microsoft.com/office/drawing/2014/main" id="{8CEA6733-B67B-4582-8D59-33D143DD9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476250"/>
            <a:ext cx="2592388"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Line 11">
            <a:extLst>
              <a:ext uri="{FF2B5EF4-FFF2-40B4-BE49-F238E27FC236}">
                <a16:creationId xmlns:a16="http://schemas.microsoft.com/office/drawing/2014/main" id="{55895865-E774-45FF-BAD1-613F6600410F}"/>
              </a:ext>
            </a:extLst>
          </p:cNvPr>
          <p:cNvSpPr>
            <a:spLocks noChangeShapeType="1"/>
          </p:cNvSpPr>
          <p:nvPr/>
        </p:nvSpPr>
        <p:spPr bwMode="auto">
          <a:xfrm>
            <a:off x="2484438" y="1052513"/>
            <a:ext cx="2879725" cy="215900"/>
          </a:xfrm>
          <a:prstGeom prst="line">
            <a:avLst/>
          </a:prstGeom>
          <a:noFill/>
          <a:ln w="508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7655" name="Rectangle 5">
            <a:extLst>
              <a:ext uri="{FF2B5EF4-FFF2-40B4-BE49-F238E27FC236}">
                <a16:creationId xmlns:a16="http://schemas.microsoft.com/office/drawing/2014/main" id="{E3D71B53-1887-4030-81B2-B003D9345D8B}"/>
              </a:ext>
            </a:extLst>
          </p:cNvPr>
          <p:cNvSpPr>
            <a:spLocks noChangeArrowheads="1"/>
          </p:cNvSpPr>
          <p:nvPr/>
        </p:nvSpPr>
        <p:spPr bwMode="auto">
          <a:xfrm>
            <a:off x="755650" y="5157788"/>
            <a:ext cx="78486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sz="2000" b="1" i="1">
                <a:solidFill>
                  <a:srgbClr val="FFCC00"/>
                </a:solidFill>
              </a:rPr>
              <a:t>Il fenomeno della scomposizione a mezzo di un prisma o di un reticolo </a:t>
            </a:r>
            <a:r>
              <a:rPr lang="it-IT" altLang="it-IT" sz="2000" b="1" i="1">
                <a:solidFill>
                  <a:srgbClr val="FFCC00"/>
                </a:solidFill>
                <a:latin typeface="Times New Roman" panose="02020603050405020304" pitchFamily="18" charset="0"/>
              </a:rPr>
              <a:t>è</a:t>
            </a:r>
            <a:r>
              <a:rPr lang="it-IT" altLang="it-IT" sz="2000" b="1" i="1">
                <a:solidFill>
                  <a:srgbClr val="FFCC00"/>
                </a:solidFill>
              </a:rPr>
              <a:t> noto con il nome di </a:t>
            </a:r>
            <a:r>
              <a:rPr lang="it-IT" altLang="it-IT" sz="2000" b="1" i="1">
                <a:solidFill>
                  <a:srgbClr val="FF3300"/>
                </a:solidFill>
              </a:rPr>
              <a:t>RIFRAZIONE DELLA LUCE</a:t>
            </a:r>
            <a:r>
              <a:rPr lang="it-IT" altLang="it-IT" sz="2000" b="1" i="1">
                <a:solidFill>
                  <a:srgbClr val="FFCC00"/>
                </a:solidFill>
              </a:rPr>
              <a:t>.</a:t>
            </a:r>
            <a:endParaRPr lang="en-US" altLang="it-IT" sz="2000" b="1" i="1">
              <a:solidFill>
                <a:srgbClr val="FFCC00"/>
              </a:solidFill>
            </a:endParaRPr>
          </a:p>
        </p:txBody>
      </p:sp>
      <p:pic>
        <p:nvPicPr>
          <p:cNvPr id="27656" name="Picture 8">
            <a:extLst>
              <a:ext uri="{FF2B5EF4-FFF2-40B4-BE49-F238E27FC236}">
                <a16:creationId xmlns:a16="http://schemas.microsoft.com/office/drawing/2014/main" id="{3C20E54B-19F2-4CC6-9EDB-24A9A29796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60350"/>
            <a:ext cx="8858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olo 1">
            <a:extLst>
              <a:ext uri="{FF2B5EF4-FFF2-40B4-BE49-F238E27FC236}">
                <a16:creationId xmlns:a16="http://schemas.microsoft.com/office/drawing/2014/main" id="{0CE717F2-2D7E-4288-B30A-CE5138398AA8}"/>
              </a:ext>
            </a:extLst>
          </p:cNvPr>
          <p:cNvSpPr>
            <a:spLocks noGrp="1"/>
          </p:cNvSpPr>
          <p:nvPr>
            <p:ph type="title"/>
          </p:nvPr>
        </p:nvSpPr>
        <p:spPr/>
        <p:txBody>
          <a:bodyPr/>
          <a:lstStyle/>
          <a:p>
            <a:r>
              <a:rPr lang="it-IT" altLang="it-IT"/>
              <a:t> </a:t>
            </a:r>
          </a:p>
        </p:txBody>
      </p:sp>
      <p:pic>
        <p:nvPicPr>
          <p:cNvPr id="2" name="Immagine 1">
            <a:extLst>
              <a:ext uri="{FF2B5EF4-FFF2-40B4-BE49-F238E27FC236}">
                <a16:creationId xmlns:a16="http://schemas.microsoft.com/office/drawing/2014/main" id="{EC358191-0102-429D-B174-E134179A0106}"/>
              </a:ext>
            </a:extLst>
          </p:cNvPr>
          <p:cNvPicPr>
            <a:picLocks noChangeAspect="1"/>
          </p:cNvPicPr>
          <p:nvPr/>
        </p:nvPicPr>
        <p:blipFill>
          <a:blip r:embed="rId3"/>
          <a:stretch>
            <a:fillRect/>
          </a:stretch>
        </p:blipFill>
        <p:spPr>
          <a:xfrm>
            <a:off x="0" y="498942"/>
            <a:ext cx="9144000" cy="5786558"/>
          </a:xfrm>
          <a:prstGeom prst="rect">
            <a:avLst/>
          </a:prstGeom>
        </p:spPr>
      </p:pic>
    </p:spTree>
    <p:extLst>
      <p:ext uri="{BB962C8B-B14F-4D97-AF65-F5344CB8AC3E}">
        <p14:creationId xmlns:p14="http://schemas.microsoft.com/office/powerpoint/2010/main" val="39266976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a:extLst>
              <a:ext uri="{FF2B5EF4-FFF2-40B4-BE49-F238E27FC236}">
                <a16:creationId xmlns:a16="http://schemas.microsoft.com/office/drawing/2014/main" id="{F736448E-9116-4684-BCF0-801F9F9E173F}"/>
              </a:ext>
            </a:extLst>
          </p:cNvPr>
          <p:cNvSpPr>
            <a:spLocks noGrp="1"/>
          </p:cNvSpPr>
          <p:nvPr>
            <p:ph type="title"/>
          </p:nvPr>
        </p:nvSpPr>
        <p:spPr>
          <a:xfrm>
            <a:off x="612775" y="595930"/>
            <a:ext cx="7918450" cy="788987"/>
          </a:xfrm>
        </p:spPr>
        <p:txBody>
          <a:bodyPr/>
          <a:lstStyle/>
          <a:p>
            <a:pPr eaLnBrk="1" hangingPunct="1"/>
            <a:r>
              <a:rPr lang="it-IT" altLang="it-IT"/>
              <a:t> </a:t>
            </a:r>
          </a:p>
        </p:txBody>
      </p:sp>
      <p:sp>
        <p:nvSpPr>
          <p:cNvPr id="3" name="Segnaposto contenuto 2">
            <a:extLst>
              <a:ext uri="{FF2B5EF4-FFF2-40B4-BE49-F238E27FC236}">
                <a16:creationId xmlns:a16="http://schemas.microsoft.com/office/drawing/2014/main" id="{6185BF13-A2F3-4F96-B5A3-55342CF27072}"/>
              </a:ext>
            </a:extLst>
          </p:cNvPr>
          <p:cNvSpPr>
            <a:spLocks noGrp="1"/>
          </p:cNvSpPr>
          <p:nvPr>
            <p:ph idx="1"/>
          </p:nvPr>
        </p:nvSpPr>
        <p:spPr>
          <a:xfrm>
            <a:off x="179512" y="260648"/>
            <a:ext cx="8280920" cy="2736304"/>
          </a:xfrm>
        </p:spPr>
        <p:txBody>
          <a:bodyPr/>
          <a:lstStyle/>
          <a:p>
            <a:pPr eaLnBrk="1" hangingPunct="1">
              <a:buFont typeface="Wingdings 2" panose="05020102010507070707" pitchFamily="18" charset="2"/>
              <a:buNone/>
              <a:defRPr/>
            </a:pPr>
            <a:r>
              <a:rPr lang="it-IT" altLang="it-IT" sz="2800" dirty="0">
                <a:solidFill>
                  <a:srgbClr val="FF0000"/>
                </a:solidFill>
                <a:effectLst>
                  <a:outerShdw blurRad="38100" dist="38100" dir="2700000" algn="tl">
                    <a:srgbClr val="FFFFFF"/>
                  </a:outerShdw>
                </a:effectLst>
              </a:rPr>
              <a:t>Valore Redshift ’’z’’:  </a:t>
            </a:r>
          </a:p>
          <a:p>
            <a:pPr marL="342900" marR="0" lvl="0" indent="-342900" algn="l" defTabSz="914400" rtl="0" eaLnBrk="1" fontAlgn="base" latinLnBrk="0" hangingPunct="1">
              <a:lnSpc>
                <a:spcPct val="100000"/>
              </a:lnSpc>
              <a:spcBef>
                <a:spcPts val="2200"/>
              </a:spcBef>
              <a:spcAft>
                <a:spcPct val="0"/>
              </a:spcAft>
              <a:buClr>
                <a:srgbClr val="54638C"/>
              </a:buClr>
              <a:buSzPct val="90000"/>
              <a:buFont typeface="Wingdings 2" panose="05020102010507070707" pitchFamily="18" charset="2"/>
              <a:buNone/>
              <a:tabLst/>
              <a:defRPr/>
            </a:pPr>
            <a:r>
              <a:rPr lang="it-IT" altLang="it-IT" sz="2800" dirty="0">
                <a:solidFill>
                  <a:schemeClr val="accent1"/>
                </a:solidFill>
                <a:effectLst>
                  <a:outerShdw blurRad="38100" dist="38100" dir="2700000" algn="tl">
                    <a:srgbClr val="FFFFFF"/>
                  </a:outerShdw>
                </a:effectLst>
                <a:latin typeface="Symbol" pitchFamily="18" charset="2"/>
              </a:rPr>
              <a:t>(l </a:t>
            </a:r>
            <a:r>
              <a:rPr lang="it-IT" altLang="it-IT" sz="2800" dirty="0">
                <a:solidFill>
                  <a:schemeClr val="accent1"/>
                </a:solidFill>
                <a:effectLst>
                  <a:outerShdw blurRad="38100" dist="38100" dir="2700000" algn="tl">
                    <a:srgbClr val="FFFFFF"/>
                  </a:outerShdw>
                </a:effectLst>
                <a:latin typeface="Franklin Gothic Book" panose="020B0503020102020204" pitchFamily="34" charset="0"/>
              </a:rPr>
              <a:t>rilevata</a:t>
            </a:r>
            <a:r>
              <a:rPr lang="it-IT" altLang="it-IT" sz="2800" dirty="0">
                <a:solidFill>
                  <a:schemeClr val="accent1"/>
                </a:solidFill>
                <a:effectLst>
                  <a:outerShdw blurRad="38100" dist="38100" dir="2700000" algn="tl">
                    <a:srgbClr val="FFFFFF"/>
                  </a:outerShdw>
                </a:effectLst>
                <a:latin typeface="Symbol" pitchFamily="18" charset="2"/>
              </a:rPr>
              <a:t>  -  l </a:t>
            </a:r>
            <a:r>
              <a:rPr lang="it-IT" altLang="it-IT" sz="2800" dirty="0">
                <a:solidFill>
                  <a:schemeClr val="accent1"/>
                </a:solidFill>
                <a:effectLst>
                  <a:outerShdw blurRad="38100" dist="38100" dir="2700000" algn="tl">
                    <a:srgbClr val="FFFFFF"/>
                  </a:outerShdw>
                </a:effectLst>
                <a:latin typeface="Franklin Gothic Book" pitchFamily="34" charset="0"/>
              </a:rPr>
              <a:t>nota) / </a:t>
            </a:r>
            <a:r>
              <a:rPr kumimoji="0" lang="it-IT" altLang="it-IT" sz="2800" b="0" i="0" u="none" strike="noStrike" kern="1200" cap="none" spc="0" normalizeH="0" baseline="0" noProof="0" dirty="0">
                <a:ln>
                  <a:noFill/>
                </a:ln>
                <a:solidFill>
                  <a:srgbClr val="FFAF03"/>
                </a:solidFill>
                <a:effectLst>
                  <a:outerShdw blurRad="38100" dist="38100" dir="2700000" algn="tl">
                    <a:srgbClr val="FFFFFF"/>
                  </a:outerShdw>
                </a:effectLst>
                <a:uLnTx/>
                <a:uFillTx/>
                <a:latin typeface="Symbol" pitchFamily="18" charset="2"/>
                <a:ea typeface="MS PGothic" pitchFamily="34" charset="-128"/>
              </a:rPr>
              <a:t>l </a:t>
            </a:r>
            <a:r>
              <a:rPr kumimoji="0" lang="it-IT" altLang="it-IT" sz="2800" b="0" i="0" u="none" strike="noStrike" kern="1200" cap="none" spc="0" normalizeH="0" baseline="0" noProof="0" dirty="0">
                <a:ln>
                  <a:noFill/>
                </a:ln>
                <a:solidFill>
                  <a:srgbClr val="FFAF03"/>
                </a:solidFill>
                <a:effectLst>
                  <a:outerShdw blurRad="38100" dist="38100" dir="2700000" algn="tl">
                    <a:srgbClr val="FFFFFF"/>
                  </a:outerShdw>
                </a:effectLst>
                <a:uLnTx/>
                <a:uFillTx/>
                <a:latin typeface="Franklin Gothic Book" pitchFamily="34" charset="0"/>
                <a:ea typeface="MS PGothic" pitchFamily="34" charset="-128"/>
              </a:rPr>
              <a:t>nota  = Z</a:t>
            </a:r>
          </a:p>
          <a:p>
            <a:pPr eaLnBrk="1" hangingPunct="1">
              <a:buFont typeface="Wingdings 2" panose="05020102010507070707" pitchFamily="18" charset="2"/>
              <a:buNone/>
              <a:defRPr/>
            </a:pPr>
            <a:r>
              <a:rPr lang="it-IT" altLang="it-IT" sz="2800" dirty="0">
                <a:solidFill>
                  <a:schemeClr val="accent1"/>
                </a:solidFill>
                <a:effectLst>
                  <a:outerShdw blurRad="38100" dist="38100" dir="2700000" algn="tl">
                    <a:srgbClr val="FFFFFF"/>
                  </a:outerShdw>
                </a:effectLst>
                <a:latin typeface="Franklin Gothic Book" pitchFamily="34" charset="0"/>
              </a:rPr>
              <a:t>(se rilevata &lt; nota trattasi di Blueshift)</a:t>
            </a:r>
          </a:p>
          <a:p>
            <a:pPr eaLnBrk="1" hangingPunct="1">
              <a:buFont typeface="Wingdings 2" panose="05020102010507070707" pitchFamily="18" charset="2"/>
              <a:buNone/>
              <a:defRPr/>
            </a:pPr>
            <a:r>
              <a:rPr lang="it-IT" altLang="it-IT" sz="2800" dirty="0">
                <a:solidFill>
                  <a:schemeClr val="accent1"/>
                </a:solidFill>
                <a:effectLst>
                  <a:outerShdw blurRad="38100" dist="38100" dir="2700000" algn="tl">
                    <a:srgbClr val="FFFFFF"/>
                  </a:outerShdw>
                </a:effectLst>
                <a:latin typeface="Franklin Gothic Book" pitchFamily="34" charset="0"/>
              </a:rPr>
              <a:t>Velocità di recessione / avvicinamento = z x c</a:t>
            </a:r>
          </a:p>
        </p:txBody>
      </p:sp>
      <p:sp>
        <p:nvSpPr>
          <p:cNvPr id="2" name="Rettangolo 1">
            <a:extLst>
              <a:ext uri="{FF2B5EF4-FFF2-40B4-BE49-F238E27FC236}">
                <a16:creationId xmlns:a16="http://schemas.microsoft.com/office/drawing/2014/main" id="{F17D7C1B-4379-4B6D-A4BE-D8F490E15C8C}"/>
              </a:ext>
            </a:extLst>
          </p:cNvPr>
          <p:cNvSpPr/>
          <p:nvPr/>
        </p:nvSpPr>
        <p:spPr>
          <a:xfrm rot="1029451">
            <a:off x="5649347" y="364650"/>
            <a:ext cx="3191277" cy="1985155"/>
          </a:xfrm>
          <a:prstGeom prst="rect">
            <a:avLst/>
          </a:prstGeom>
          <a:noFill/>
        </p:spPr>
        <p:txBody>
          <a:bodyPr wrap="none" lIns="91440" tIns="45720" rIns="91440" bIns="45720">
            <a:prstTxWarp prst="textArchUpPour">
              <a:avLst/>
            </a:prstTxWarp>
            <a:spAutoFit/>
          </a:bodyPr>
          <a:lstStyle/>
          <a:p>
            <a:pPr algn="ctr"/>
            <a:r>
              <a:rPr lang="it-IT" sz="2000" b="1" cap="none" spc="0" dirty="0">
                <a:ln w="12700">
                  <a:solidFill>
                    <a:schemeClr val="accent1"/>
                  </a:solidFill>
                  <a:prstDash val="solid"/>
                </a:ln>
                <a:solidFill>
                  <a:schemeClr val="accent2">
                    <a:lumMod val="40000"/>
                    <a:lumOff val="60000"/>
                  </a:schemeClr>
                </a:solidFill>
                <a:effectLst>
                  <a:outerShdw dist="38100" dir="2640000" algn="bl" rotWithShape="0">
                    <a:schemeClr val="accent1"/>
                  </a:outerShdw>
                </a:effectLst>
              </a:rPr>
              <a:t>Regola generale</a:t>
            </a:r>
          </a:p>
        </p:txBody>
      </p:sp>
      <p:sp>
        <p:nvSpPr>
          <p:cNvPr id="5" name="Rettangolo 4">
            <a:extLst>
              <a:ext uri="{FF2B5EF4-FFF2-40B4-BE49-F238E27FC236}">
                <a16:creationId xmlns:a16="http://schemas.microsoft.com/office/drawing/2014/main" id="{652D9018-E787-4C57-9ED7-B4DB38EDCCC3}"/>
              </a:ext>
            </a:extLst>
          </p:cNvPr>
          <p:cNvSpPr/>
          <p:nvPr/>
        </p:nvSpPr>
        <p:spPr>
          <a:xfrm rot="1029451">
            <a:off x="5873919" y="3262203"/>
            <a:ext cx="3191277" cy="1985155"/>
          </a:xfrm>
          <a:prstGeom prst="rect">
            <a:avLst/>
          </a:prstGeom>
          <a:noFill/>
        </p:spPr>
        <p:txBody>
          <a:bodyPr wrap="none" lIns="91440" tIns="45720" rIns="91440" bIns="45720">
            <a:prstTxWarp prst="textArchUpPour">
              <a:avLst/>
            </a:prstTxWarp>
            <a:spAutoFit/>
          </a:bodyPr>
          <a:lstStyle/>
          <a:p>
            <a:pPr algn="ctr"/>
            <a:r>
              <a:rPr lang="it-IT" sz="2000" b="1" dirty="0">
                <a:ln w="12700">
                  <a:solidFill>
                    <a:schemeClr val="accent1"/>
                  </a:solidFill>
                  <a:prstDash val="solid"/>
                </a:ln>
                <a:solidFill>
                  <a:schemeClr val="accent2">
                    <a:lumMod val="40000"/>
                    <a:lumOff val="60000"/>
                  </a:schemeClr>
                </a:solidFill>
                <a:effectLst>
                  <a:outerShdw dist="38100" dir="2640000" algn="bl" rotWithShape="0">
                    <a:schemeClr val="accent1"/>
                  </a:outerShdw>
                </a:effectLst>
              </a:rPr>
              <a:t>I Dati della Nova</a:t>
            </a:r>
            <a:endParaRPr lang="it-IT" sz="2000" b="1" cap="none" spc="0" dirty="0">
              <a:ln w="12700">
                <a:solidFill>
                  <a:schemeClr val="accent1"/>
                </a:solidFill>
                <a:prstDash val="solid"/>
              </a:ln>
              <a:solidFill>
                <a:schemeClr val="accent2">
                  <a:lumMod val="40000"/>
                  <a:lumOff val="60000"/>
                </a:schemeClr>
              </a:solidFill>
              <a:effectLst>
                <a:outerShdw dist="38100" dir="2640000" algn="bl" rotWithShape="0">
                  <a:schemeClr val="accent1"/>
                </a:outerShdw>
              </a:effectLst>
            </a:endParaRPr>
          </a:p>
        </p:txBody>
      </p:sp>
      <p:sp>
        <p:nvSpPr>
          <p:cNvPr id="6" name="Segnaposto contenuto 2">
            <a:extLst>
              <a:ext uri="{FF2B5EF4-FFF2-40B4-BE49-F238E27FC236}">
                <a16:creationId xmlns:a16="http://schemas.microsoft.com/office/drawing/2014/main" id="{317C3273-C02C-4681-A2F0-B744CB5B865F}"/>
              </a:ext>
            </a:extLst>
          </p:cNvPr>
          <p:cNvSpPr txBox="1">
            <a:spLocks/>
          </p:cNvSpPr>
          <p:nvPr/>
        </p:nvSpPr>
        <p:spPr bwMode="auto">
          <a:xfrm>
            <a:off x="431540" y="3654773"/>
            <a:ext cx="8280920"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ts val="2200"/>
              </a:spcBef>
              <a:spcAft>
                <a:spcPct val="0"/>
              </a:spcAft>
              <a:buClr>
                <a:schemeClr val="bg2"/>
              </a:buClr>
              <a:buSzPct val="90000"/>
              <a:buFont typeface="Wingdings 2" panose="05020102010507070707" pitchFamily="18" charset="2"/>
              <a:buChar char="Ü"/>
              <a:defRPr sz="2200" kern="1200">
                <a:solidFill>
                  <a:schemeClr val="tx1"/>
                </a:solidFill>
                <a:latin typeface="+mn-lt"/>
                <a:ea typeface="MS PGothic" pitchFamily="34" charset="-128"/>
                <a:cs typeface="ＭＳ Ｐゴシック" charset="-128"/>
              </a:defRPr>
            </a:lvl1pPr>
            <a:lvl2pPr marL="685800" indent="-336550" algn="l" rtl="0" eaLnBrk="0" fontAlgn="base" hangingPunct="0">
              <a:spcBef>
                <a:spcPts val="600"/>
              </a:spcBef>
              <a:spcAft>
                <a:spcPct val="0"/>
              </a:spcAft>
              <a:buClr>
                <a:srgbClr val="949FBF"/>
              </a:buClr>
              <a:buSzPct val="90000"/>
              <a:buFont typeface="Wingdings 2" panose="05020102010507070707" pitchFamily="18" charset="2"/>
              <a:buChar char="Ü"/>
              <a:defRPr sz="2000" kern="1200">
                <a:solidFill>
                  <a:schemeClr val="tx1"/>
                </a:solidFill>
                <a:latin typeface="+mn-lt"/>
                <a:ea typeface="MS PGothic" pitchFamily="34" charset="-128"/>
                <a:cs typeface="+mn-cs"/>
              </a:defRPr>
            </a:lvl2pPr>
            <a:lvl3pPr marL="1035050" indent="-349250" algn="l" rtl="0" eaLnBrk="0" fontAlgn="base" hangingPunct="0">
              <a:spcBef>
                <a:spcPts val="600"/>
              </a:spcBef>
              <a:spcAft>
                <a:spcPct val="0"/>
              </a:spcAft>
              <a:buClr>
                <a:schemeClr val="bg2"/>
              </a:buClr>
              <a:buSzPct val="90000"/>
              <a:buFont typeface="Wingdings 2" panose="05020102010507070707" pitchFamily="18" charset="2"/>
              <a:buChar char="Ü"/>
              <a:defRPr sz="2400" kern="1200">
                <a:solidFill>
                  <a:schemeClr val="tx1"/>
                </a:solidFill>
                <a:latin typeface="+mn-lt"/>
                <a:ea typeface="MS PGothic" pitchFamily="34" charset="-128"/>
                <a:cs typeface="+mn-cs"/>
              </a:defRPr>
            </a:lvl3pPr>
            <a:lvl4pPr marL="1371600" indent="-336550" algn="l" rtl="0" eaLnBrk="0" fontAlgn="base" hangingPunct="0">
              <a:spcBef>
                <a:spcPts val="600"/>
              </a:spcBef>
              <a:spcAft>
                <a:spcPct val="0"/>
              </a:spcAft>
              <a:buClr>
                <a:srgbClr val="949FBF"/>
              </a:buClr>
              <a:buSzPct val="90000"/>
              <a:buFont typeface="Wingdings 2" panose="05020102010507070707" pitchFamily="18" charset="2"/>
              <a:buChar char="Ü"/>
              <a:defRPr sz="2000" kern="1200">
                <a:solidFill>
                  <a:schemeClr val="tx1"/>
                </a:solidFill>
                <a:latin typeface="+mn-lt"/>
                <a:ea typeface="MS PGothic" pitchFamily="34" charset="-128"/>
                <a:cs typeface="+mn-cs"/>
              </a:defRPr>
            </a:lvl4pPr>
            <a:lvl5pPr marL="1720850" indent="-349250" algn="l" rtl="0" eaLnBrk="0" fontAlgn="base" hangingPunct="0">
              <a:spcBef>
                <a:spcPts val="600"/>
              </a:spcBef>
              <a:spcAft>
                <a:spcPct val="0"/>
              </a:spcAft>
              <a:buClr>
                <a:schemeClr val="bg2"/>
              </a:buClr>
              <a:buSzPct val="90000"/>
              <a:buFont typeface="Wingdings 2" panose="05020102010507070707" pitchFamily="18" charset="2"/>
              <a:buChar char="Ü"/>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eaLnBrk="1" hangingPunct="1">
              <a:buFont typeface="Wingdings 2" panose="05020102010507070707" pitchFamily="18" charset="2"/>
              <a:buNone/>
              <a:defRPr/>
            </a:pPr>
            <a:r>
              <a:rPr lang="it-IT" altLang="it-IT" sz="2800" dirty="0">
                <a:solidFill>
                  <a:srgbClr val="FF0000"/>
                </a:solidFill>
                <a:effectLst>
                  <a:outerShdw blurRad="38100" dist="38100" dir="2700000" algn="tl">
                    <a:srgbClr val="FFFFFF"/>
                  </a:outerShdw>
                </a:effectLst>
              </a:rPr>
              <a:t>Valore Redshift ’’z’’:  </a:t>
            </a:r>
          </a:p>
          <a:p>
            <a:pPr defTabSz="914400" eaLnBrk="1" hangingPunct="1">
              <a:buClr>
                <a:srgbClr val="54638C"/>
              </a:buClr>
              <a:buFont typeface="Wingdings 2" panose="05020102010507070707" pitchFamily="18" charset="2"/>
              <a:buNone/>
              <a:defRPr/>
            </a:pPr>
            <a:r>
              <a:rPr lang="it-IT" altLang="it-IT" sz="2800" dirty="0">
                <a:solidFill>
                  <a:schemeClr val="accent1"/>
                </a:solidFill>
                <a:effectLst>
                  <a:outerShdw blurRad="38100" dist="38100" dir="2700000" algn="tl">
                    <a:srgbClr val="FFFFFF"/>
                  </a:outerShdw>
                </a:effectLst>
                <a:latin typeface="Symbol" pitchFamily="18" charset="2"/>
              </a:rPr>
              <a:t>(l </a:t>
            </a:r>
            <a:r>
              <a:rPr lang="it-IT" altLang="it-IT" sz="2800" dirty="0">
                <a:solidFill>
                  <a:schemeClr val="accent1"/>
                </a:solidFill>
                <a:effectLst>
                  <a:outerShdw blurRad="38100" dist="38100" dir="2700000" algn="tl">
                    <a:srgbClr val="FFFFFF"/>
                  </a:outerShdw>
                </a:effectLst>
                <a:latin typeface="Franklin Gothic Book" panose="020B0503020102020204" pitchFamily="34" charset="0"/>
              </a:rPr>
              <a:t>6533</a:t>
            </a:r>
            <a:r>
              <a:rPr lang="it-IT" altLang="it-IT" sz="2800" dirty="0">
                <a:solidFill>
                  <a:schemeClr val="accent1"/>
                </a:solidFill>
                <a:effectLst>
                  <a:outerShdw blurRad="38100" dist="38100" dir="2700000" algn="tl">
                    <a:srgbClr val="FFFFFF"/>
                  </a:outerShdw>
                </a:effectLst>
                <a:latin typeface="Symbol" pitchFamily="18" charset="2"/>
              </a:rPr>
              <a:t>  -  l </a:t>
            </a:r>
            <a:r>
              <a:rPr lang="it-IT" altLang="it-IT" sz="2800" dirty="0">
                <a:solidFill>
                  <a:schemeClr val="accent1"/>
                </a:solidFill>
                <a:effectLst>
                  <a:outerShdw blurRad="38100" dist="38100" dir="2700000" algn="tl">
                    <a:srgbClr val="FFFFFF"/>
                  </a:outerShdw>
                </a:effectLst>
                <a:latin typeface="Franklin Gothic Book" pitchFamily="34" charset="0"/>
              </a:rPr>
              <a:t>6563) / </a:t>
            </a:r>
            <a:r>
              <a:rPr lang="it-IT" altLang="it-IT" sz="2800" dirty="0">
                <a:solidFill>
                  <a:srgbClr val="FFAF03"/>
                </a:solidFill>
                <a:effectLst>
                  <a:outerShdw blurRad="38100" dist="38100" dir="2700000" algn="tl">
                    <a:srgbClr val="FFFFFF"/>
                  </a:outerShdw>
                </a:effectLst>
                <a:latin typeface="Symbol" pitchFamily="18" charset="2"/>
              </a:rPr>
              <a:t>l </a:t>
            </a:r>
            <a:r>
              <a:rPr lang="it-IT" altLang="it-IT" sz="2800" dirty="0">
                <a:solidFill>
                  <a:srgbClr val="FFAF03"/>
                </a:solidFill>
                <a:effectLst>
                  <a:outerShdw blurRad="38100" dist="38100" dir="2700000" algn="tl">
                    <a:srgbClr val="FFFFFF"/>
                  </a:outerShdw>
                </a:effectLst>
                <a:latin typeface="Franklin Gothic Book" pitchFamily="34" charset="0"/>
              </a:rPr>
              <a:t>6563  = </a:t>
            </a:r>
            <a:r>
              <a:rPr lang="it-IT" altLang="it-IT" sz="3500" dirty="0">
                <a:solidFill>
                  <a:srgbClr val="FF0000"/>
                </a:solidFill>
                <a:effectLst>
                  <a:outerShdw blurRad="38100" dist="38100" dir="2700000" algn="tl">
                    <a:srgbClr val="FFFFFF"/>
                  </a:outerShdw>
                </a:effectLst>
                <a:latin typeface="Franklin Gothic Book" pitchFamily="34" charset="0"/>
              </a:rPr>
              <a:t>-</a:t>
            </a:r>
            <a:r>
              <a:rPr lang="it-IT" altLang="it-IT" sz="2800" dirty="0">
                <a:solidFill>
                  <a:srgbClr val="FFAF03"/>
                </a:solidFill>
                <a:effectLst>
                  <a:outerShdw blurRad="38100" dist="38100" dir="2700000" algn="tl">
                    <a:srgbClr val="FFFFFF"/>
                  </a:outerShdw>
                </a:effectLst>
                <a:latin typeface="Franklin Gothic Book" pitchFamily="34" charset="0"/>
              </a:rPr>
              <a:t> 0.00457 (Z) </a:t>
            </a:r>
          </a:p>
          <a:p>
            <a:pPr defTabSz="914400" eaLnBrk="1" hangingPunct="1">
              <a:buFont typeface="Wingdings 2" panose="05020102010507070707" pitchFamily="18" charset="2"/>
              <a:buNone/>
              <a:defRPr/>
            </a:pPr>
            <a:r>
              <a:rPr lang="it-IT" altLang="it-IT" sz="2800" dirty="0">
                <a:solidFill>
                  <a:schemeClr val="accent1"/>
                </a:solidFill>
                <a:effectLst>
                  <a:outerShdw blurRad="38100" dist="38100" dir="2700000" algn="tl">
                    <a:srgbClr val="FFFFFF"/>
                  </a:outerShdw>
                </a:effectLst>
                <a:latin typeface="Franklin Gothic Book" pitchFamily="34" charset="0"/>
              </a:rPr>
              <a:t>(</a:t>
            </a:r>
            <a:r>
              <a:rPr lang="it-IT" altLang="it-IT" sz="2800" dirty="0">
                <a:solidFill>
                  <a:srgbClr val="0070C0"/>
                </a:solidFill>
                <a:effectLst>
                  <a:outerShdw blurRad="38100" dist="38100" dir="2700000" algn="tl">
                    <a:srgbClr val="FFFFFF"/>
                  </a:outerShdw>
                </a:effectLst>
                <a:latin typeface="Franklin Gothic Book" pitchFamily="34" charset="0"/>
              </a:rPr>
              <a:t>trattasi di Blueshift</a:t>
            </a:r>
            <a:r>
              <a:rPr lang="it-IT" altLang="it-IT" sz="2800" dirty="0">
                <a:solidFill>
                  <a:schemeClr val="accent1"/>
                </a:solidFill>
                <a:effectLst>
                  <a:outerShdw blurRad="38100" dist="38100" dir="2700000" algn="tl">
                    <a:srgbClr val="FFFFFF"/>
                  </a:outerShdw>
                </a:effectLst>
                <a:latin typeface="Franklin Gothic Book" pitchFamily="34" charset="0"/>
              </a:rPr>
              <a:t>)</a:t>
            </a:r>
          </a:p>
          <a:p>
            <a:pPr defTabSz="914400" eaLnBrk="1" hangingPunct="1">
              <a:buFont typeface="Wingdings 2" panose="05020102010507070707" pitchFamily="18" charset="2"/>
              <a:buNone/>
              <a:defRPr/>
            </a:pPr>
            <a:r>
              <a:rPr lang="it-IT" altLang="it-IT" sz="2800" dirty="0">
                <a:solidFill>
                  <a:schemeClr val="accent1"/>
                </a:solidFill>
                <a:effectLst>
                  <a:outerShdw blurRad="38100" dist="38100" dir="2700000" algn="tl">
                    <a:srgbClr val="FFFFFF"/>
                  </a:outerShdw>
                </a:effectLst>
                <a:latin typeface="Franklin Gothic Book" pitchFamily="34" charset="0"/>
              </a:rPr>
              <a:t>Vel. di recessione = 0.00457 x 299.794 = </a:t>
            </a:r>
            <a:r>
              <a:rPr lang="it-IT" altLang="it-IT" sz="2800" dirty="0">
                <a:solidFill>
                  <a:srgbClr val="0070C0"/>
                </a:solidFill>
                <a:effectLst>
                  <a:outerShdw blurRad="38100" dist="38100" dir="2700000" algn="tl">
                    <a:srgbClr val="FFFFFF"/>
                  </a:outerShdw>
                </a:effectLst>
                <a:latin typeface="Franklin Gothic Book" pitchFamily="34" charset="0"/>
              </a:rPr>
              <a:t>1370 Km/Sec </a:t>
            </a:r>
          </a:p>
        </p:txBody>
      </p:sp>
      <p:cxnSp>
        <p:nvCxnSpPr>
          <p:cNvPr id="7" name="Connettore 2 6">
            <a:extLst>
              <a:ext uri="{FF2B5EF4-FFF2-40B4-BE49-F238E27FC236}">
                <a16:creationId xmlns:a16="http://schemas.microsoft.com/office/drawing/2014/main" id="{22190272-A146-4250-9B23-0BB1A3F9CF83}"/>
              </a:ext>
            </a:extLst>
          </p:cNvPr>
          <p:cNvCxnSpPr/>
          <p:nvPr/>
        </p:nvCxnSpPr>
        <p:spPr>
          <a:xfrm flipH="1">
            <a:off x="5076056" y="3212976"/>
            <a:ext cx="144016" cy="1368152"/>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0134723"/>
      </p:ext>
    </p:extLst>
  </p:cSld>
  <p:clrMapOvr>
    <a:masterClrMapping/>
  </p:clrMapOvr>
  <p:transition advTm="159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765" name="Object 5">
            <a:extLst>
              <a:ext uri="{FF2B5EF4-FFF2-40B4-BE49-F238E27FC236}">
                <a16:creationId xmlns:a16="http://schemas.microsoft.com/office/drawing/2014/main" id="{3D6BE3F4-61E9-4879-B9C5-A42B7A18CBA5}"/>
              </a:ext>
            </a:extLst>
          </p:cNvPr>
          <p:cNvGraphicFramePr>
            <a:graphicFrameLocks noGrp="1" noChangeAspect="1"/>
          </p:cNvGraphicFramePr>
          <p:nvPr>
            <p:ph sz="half" idx="1"/>
            <p:extLst>
              <p:ext uri="{D42A27DB-BD31-4B8C-83A1-F6EECF244321}">
                <p14:modId xmlns:p14="http://schemas.microsoft.com/office/powerpoint/2010/main" val="2246601322"/>
              </p:ext>
            </p:extLst>
          </p:nvPr>
        </p:nvGraphicFramePr>
        <p:xfrm>
          <a:off x="0" y="908720"/>
          <a:ext cx="7107241" cy="4871432"/>
        </p:xfrm>
        <a:graphic>
          <a:graphicData uri="http://schemas.openxmlformats.org/presentationml/2006/ole">
            <mc:AlternateContent xmlns:mc="http://schemas.openxmlformats.org/markup-compatibility/2006">
              <mc:Choice xmlns:v="urn:schemas-microsoft-com:vml" Requires="v">
                <p:oleObj r:id="rId2" imgW="8171429" imgH="5601482" progId="">
                  <p:embed/>
                </p:oleObj>
              </mc:Choice>
              <mc:Fallback>
                <p:oleObj r:id="rId2" imgW="8171429" imgH="5601482" progId="">
                  <p:embed/>
                  <p:pic>
                    <p:nvPicPr>
                      <p:cNvPr id="117765" name="Object 5">
                        <a:extLst>
                          <a:ext uri="{FF2B5EF4-FFF2-40B4-BE49-F238E27FC236}">
                            <a16:creationId xmlns:a16="http://schemas.microsoft.com/office/drawing/2014/main" id="{3D6BE3F4-61E9-4879-B9C5-A42B7A18C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720"/>
                        <a:ext cx="7107241" cy="4871432"/>
                      </a:xfrm>
                      <a:prstGeom prst="rect">
                        <a:avLst/>
                      </a:prstGeom>
                      <a:noFill/>
                      <a:ln>
                        <a:noFill/>
                      </a:ln>
                      <a:effectLst/>
                    </p:spPr>
                  </p:pic>
                </p:oleObj>
              </mc:Fallback>
            </mc:AlternateContent>
          </a:graphicData>
        </a:graphic>
      </p:graphicFrame>
      <p:graphicFrame>
        <p:nvGraphicFramePr>
          <p:cNvPr id="117767" name="Object 7">
            <a:extLst>
              <a:ext uri="{FF2B5EF4-FFF2-40B4-BE49-F238E27FC236}">
                <a16:creationId xmlns:a16="http://schemas.microsoft.com/office/drawing/2014/main" id="{AE1B4A10-F764-43DF-A1A6-0A9FD3D26067}"/>
              </a:ext>
            </a:extLst>
          </p:cNvPr>
          <p:cNvGraphicFramePr>
            <a:graphicFrameLocks noGrp="1" noChangeAspect="1"/>
          </p:cNvGraphicFramePr>
          <p:nvPr>
            <p:ph sz="quarter" idx="2"/>
            <p:extLst>
              <p:ext uri="{D42A27DB-BD31-4B8C-83A1-F6EECF244321}">
                <p14:modId xmlns:p14="http://schemas.microsoft.com/office/powerpoint/2010/main" val="2808291300"/>
              </p:ext>
            </p:extLst>
          </p:nvPr>
        </p:nvGraphicFramePr>
        <p:xfrm>
          <a:off x="5678747" y="4005064"/>
          <a:ext cx="3285865" cy="2473725"/>
        </p:xfrm>
        <a:graphic>
          <a:graphicData uri="http://schemas.openxmlformats.org/presentationml/2006/ole">
            <mc:AlternateContent xmlns:mc="http://schemas.openxmlformats.org/markup-compatibility/2006">
              <mc:Choice xmlns:v="urn:schemas-microsoft-com:vml" Requires="v">
                <p:oleObj r:id="rId4" imgW="2619048" imgH="1971950" progId="">
                  <p:embed/>
                </p:oleObj>
              </mc:Choice>
              <mc:Fallback>
                <p:oleObj r:id="rId4" imgW="2619048" imgH="1971950" progId="">
                  <p:embed/>
                  <p:pic>
                    <p:nvPicPr>
                      <p:cNvPr id="117767" name="Object 7">
                        <a:extLst>
                          <a:ext uri="{FF2B5EF4-FFF2-40B4-BE49-F238E27FC236}">
                            <a16:creationId xmlns:a16="http://schemas.microsoft.com/office/drawing/2014/main" id="{AE1B4A10-F764-43DF-A1A6-0A9FD3D260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8747" y="4005064"/>
                        <a:ext cx="3285865" cy="2473725"/>
                      </a:xfrm>
                      <a:prstGeom prst="rect">
                        <a:avLst/>
                      </a:prstGeom>
                      <a:noFill/>
                      <a:ln>
                        <a:noFill/>
                      </a:ln>
                      <a:effectLst/>
                    </p:spPr>
                  </p:pic>
                </p:oleObj>
              </mc:Fallback>
            </mc:AlternateContent>
          </a:graphicData>
        </a:graphic>
      </p:graphicFrame>
      <p:graphicFrame>
        <p:nvGraphicFramePr>
          <p:cNvPr id="117770" name="Object 10">
            <a:extLst>
              <a:ext uri="{FF2B5EF4-FFF2-40B4-BE49-F238E27FC236}">
                <a16:creationId xmlns:a16="http://schemas.microsoft.com/office/drawing/2014/main" id="{989CB5BA-CBFF-49EA-9417-CF29F4D44163}"/>
              </a:ext>
            </a:extLst>
          </p:cNvPr>
          <p:cNvGraphicFramePr>
            <a:graphicFrameLocks noGrp="1" noChangeAspect="1"/>
          </p:cNvGraphicFramePr>
          <p:nvPr>
            <p:ph sz="quarter" idx="3"/>
          </p:nvPr>
        </p:nvGraphicFramePr>
        <p:xfrm>
          <a:off x="179388" y="6064250"/>
          <a:ext cx="4824412" cy="622300"/>
        </p:xfrm>
        <a:graphic>
          <a:graphicData uri="http://schemas.openxmlformats.org/presentationml/2006/ole">
            <mc:AlternateContent xmlns:mc="http://schemas.openxmlformats.org/markup-compatibility/2006">
              <mc:Choice xmlns:v="urn:schemas-microsoft-com:vml" Requires="v">
                <p:oleObj r:id="rId6" imgW="4142857" imgH="533474" progId="">
                  <p:embed/>
                </p:oleObj>
              </mc:Choice>
              <mc:Fallback>
                <p:oleObj r:id="rId6" imgW="4142857" imgH="533474" progId="">
                  <p:embed/>
                  <p:pic>
                    <p:nvPicPr>
                      <p:cNvPr id="117770" name="Object 10">
                        <a:extLst>
                          <a:ext uri="{FF2B5EF4-FFF2-40B4-BE49-F238E27FC236}">
                            <a16:creationId xmlns:a16="http://schemas.microsoft.com/office/drawing/2014/main" id="{989CB5BA-CBFF-49EA-9417-CF29F4D441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8" y="6064250"/>
                        <a:ext cx="4824412"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Immagine 1">
            <a:extLst>
              <a:ext uri="{FF2B5EF4-FFF2-40B4-BE49-F238E27FC236}">
                <a16:creationId xmlns:a16="http://schemas.microsoft.com/office/drawing/2014/main" id="{E48B1F0F-1BC5-402B-83CB-842191782BD3}"/>
              </a:ext>
            </a:extLst>
          </p:cNvPr>
          <p:cNvPicPr>
            <a:picLocks noChangeAspect="1"/>
          </p:cNvPicPr>
          <p:nvPr/>
        </p:nvPicPr>
        <p:blipFill>
          <a:blip r:embed="rId8"/>
          <a:stretch>
            <a:fillRect/>
          </a:stretch>
        </p:blipFill>
        <p:spPr>
          <a:xfrm>
            <a:off x="2628082" y="1916832"/>
            <a:ext cx="1272732" cy="1728192"/>
          </a:xfrm>
          <a:prstGeom prst="rect">
            <a:avLst/>
          </a:prstGeom>
        </p:spPr>
      </p:pic>
      <p:pic>
        <p:nvPicPr>
          <p:cNvPr id="4" name="Immagine 3">
            <a:extLst>
              <a:ext uri="{FF2B5EF4-FFF2-40B4-BE49-F238E27FC236}">
                <a16:creationId xmlns:a16="http://schemas.microsoft.com/office/drawing/2014/main" id="{E67AEE7B-04A6-4AEA-9D66-CFC56EF1BDB3}"/>
              </a:ext>
            </a:extLst>
          </p:cNvPr>
          <p:cNvPicPr>
            <a:picLocks noChangeAspect="1"/>
          </p:cNvPicPr>
          <p:nvPr/>
        </p:nvPicPr>
        <p:blipFill>
          <a:blip r:embed="rId9"/>
          <a:stretch>
            <a:fillRect/>
          </a:stretch>
        </p:blipFill>
        <p:spPr>
          <a:xfrm>
            <a:off x="4860032" y="33781"/>
            <a:ext cx="4156008" cy="1459024"/>
          </a:xfrm>
          <a:prstGeom prst="rect">
            <a:avLst/>
          </a:prstGeom>
        </p:spPr>
      </p:pic>
      <p:pic>
        <p:nvPicPr>
          <p:cNvPr id="6" name="Immagine 5">
            <a:extLst>
              <a:ext uri="{FF2B5EF4-FFF2-40B4-BE49-F238E27FC236}">
                <a16:creationId xmlns:a16="http://schemas.microsoft.com/office/drawing/2014/main" id="{8EDD0AB8-27BE-4819-ADE1-081599169BD7}"/>
              </a:ext>
            </a:extLst>
          </p:cNvPr>
          <p:cNvPicPr>
            <a:picLocks noChangeAspect="1"/>
          </p:cNvPicPr>
          <p:nvPr/>
        </p:nvPicPr>
        <p:blipFill>
          <a:blip r:embed="rId10"/>
          <a:stretch>
            <a:fillRect/>
          </a:stretch>
        </p:blipFill>
        <p:spPr>
          <a:xfrm>
            <a:off x="4572000" y="4172344"/>
            <a:ext cx="1128762" cy="160780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ttangolo 9">
            <a:extLst>
              <a:ext uri="{FF2B5EF4-FFF2-40B4-BE49-F238E27FC236}">
                <a16:creationId xmlns:a16="http://schemas.microsoft.com/office/drawing/2014/main" id="{E07DD344-7FDD-4821-A0A1-B5F0128944CD}"/>
              </a:ext>
            </a:extLst>
          </p:cNvPr>
          <p:cNvSpPr>
            <a:spLocks noChangeArrowheads="1"/>
          </p:cNvSpPr>
          <p:nvPr/>
        </p:nvSpPr>
        <p:spPr bwMode="auto">
          <a:xfrm>
            <a:off x="539750" y="5589588"/>
            <a:ext cx="820896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it-IT" altLang="it-IT" b="1">
                <a:solidFill>
                  <a:srgbClr val="FF9900"/>
                </a:solidFill>
                <a:cs typeface="Tahoma" panose="020B0604030504040204" pitchFamily="34" charset="0"/>
              </a:rPr>
              <a:t>Per meglio comprendere come si genera uno spettro, </a:t>
            </a:r>
            <a:r>
              <a:rPr lang="it-IT" altLang="it-IT" b="1">
                <a:solidFill>
                  <a:srgbClr val="FF9900"/>
                </a:solidFill>
                <a:latin typeface="Arial Black" panose="020B0A04020102020204" pitchFamily="34" charset="0"/>
                <a:cs typeface="Tahoma" panose="020B0604030504040204" pitchFamily="34" charset="0"/>
              </a:rPr>
              <a:t>è</a:t>
            </a:r>
            <a:r>
              <a:rPr lang="it-IT" altLang="it-IT" b="1">
                <a:solidFill>
                  <a:srgbClr val="FF9900"/>
                </a:solidFill>
                <a:cs typeface="Tahoma" panose="020B0604030504040204" pitchFamily="34" charset="0"/>
              </a:rPr>
              <a:t> necessario chiarire alcune caratteristiche fondamentali della luce, ovvero delle </a:t>
            </a:r>
            <a:r>
              <a:rPr lang="it-IT" altLang="it-IT" b="1">
                <a:solidFill>
                  <a:srgbClr val="FF3300"/>
                </a:solidFill>
                <a:cs typeface="Tahoma" panose="020B0604030504040204" pitchFamily="34" charset="0"/>
              </a:rPr>
              <a:t>onde elettromagnetiche</a:t>
            </a:r>
            <a:r>
              <a:rPr lang="it-IT" altLang="it-IT" b="1">
                <a:solidFill>
                  <a:srgbClr val="FF9900"/>
                </a:solidFill>
                <a:cs typeface="Tahoma" panose="020B0604030504040204" pitchFamily="34" charset="0"/>
              </a:rPr>
              <a:t>. </a:t>
            </a:r>
          </a:p>
        </p:txBody>
      </p:sp>
      <p:sp>
        <p:nvSpPr>
          <p:cNvPr id="28675" name="Rectangle 5">
            <a:extLst>
              <a:ext uri="{FF2B5EF4-FFF2-40B4-BE49-F238E27FC236}">
                <a16:creationId xmlns:a16="http://schemas.microsoft.com/office/drawing/2014/main" id="{7A023B64-7DC0-4CED-973A-DE3A1401BBB2}"/>
              </a:ext>
            </a:extLst>
          </p:cNvPr>
          <p:cNvSpPr>
            <a:spLocks noChangeArrowheads="1"/>
          </p:cNvSpPr>
          <p:nvPr/>
        </p:nvSpPr>
        <p:spPr bwMode="auto">
          <a:xfrm>
            <a:off x="179388" y="333375"/>
            <a:ext cx="88201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it-IT" altLang="it-IT" b="1" i="1">
                <a:solidFill>
                  <a:srgbClr val="FFCC00"/>
                </a:solidFill>
              </a:rPr>
              <a:t>Scomponendo la luce che  proviene dai corpi celesti se ne rivelano molte caratteristiche chimiche e fisiche: da qui l</a:t>
            </a:r>
            <a:r>
              <a:rPr lang="it-IT" altLang="it-IT" b="1" i="1">
                <a:solidFill>
                  <a:srgbClr val="FFCC00"/>
                </a:solidFill>
                <a:latin typeface="Times New Roman" panose="02020603050405020304" pitchFamily="18" charset="0"/>
              </a:rPr>
              <a:t>’</a:t>
            </a:r>
            <a:r>
              <a:rPr lang="it-IT" altLang="it-IT" b="1" i="1">
                <a:solidFill>
                  <a:srgbClr val="FFCC00"/>
                </a:solidFill>
              </a:rPr>
              <a:t>importanza della spettrografia.</a:t>
            </a:r>
            <a:endParaRPr lang="en-US" altLang="it-IT" b="1" i="1">
              <a:solidFill>
                <a:srgbClr val="FFCC00"/>
              </a:solidFill>
            </a:endParaRPr>
          </a:p>
        </p:txBody>
      </p:sp>
      <p:pic>
        <p:nvPicPr>
          <p:cNvPr id="28676" name="Picture 7">
            <a:extLst>
              <a:ext uri="{FF2B5EF4-FFF2-40B4-BE49-F238E27FC236}">
                <a16:creationId xmlns:a16="http://schemas.microsoft.com/office/drawing/2014/main" id="{9F97908D-FB80-4B92-B8F6-F3F273DAC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238250"/>
            <a:ext cx="78486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8">
            <a:extLst>
              <a:ext uri="{FF2B5EF4-FFF2-40B4-BE49-F238E27FC236}">
                <a16:creationId xmlns:a16="http://schemas.microsoft.com/office/drawing/2014/main" id="{BCE2ED75-8267-4D64-8E88-A22BB1F0D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341438"/>
            <a:ext cx="76327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8"/>
                                        </p:tgtEl>
                                        <p:attrNameLst>
                                          <p:attrName>style.visibility</p:attrName>
                                        </p:attrNameLst>
                                      </p:cBhvr>
                                      <p:to>
                                        <p:strVal val="visible"/>
                                      </p:to>
                                    </p:set>
                                    <p:anim calcmode="lin" valueType="num">
                                      <p:cBhvr additive="base">
                                        <p:cTn id="7" dur="500" fill="hold"/>
                                        <p:tgtEl>
                                          <p:spTgt spid="102408"/>
                                        </p:tgtEl>
                                        <p:attrNameLst>
                                          <p:attrName>ppt_x</p:attrName>
                                        </p:attrNameLst>
                                      </p:cBhvr>
                                      <p:tavLst>
                                        <p:tav tm="0">
                                          <p:val>
                                            <p:strVal val="#ppt_x"/>
                                          </p:val>
                                        </p:tav>
                                        <p:tav tm="100000">
                                          <p:val>
                                            <p:strVal val="#ppt_x"/>
                                          </p:val>
                                        </p:tav>
                                      </p:tavLst>
                                    </p:anim>
                                    <p:anim calcmode="lin" valueType="num">
                                      <p:cBhvr additive="base">
                                        <p:cTn id="8" dur="500" fill="hold"/>
                                        <p:tgtEl>
                                          <p:spTgt spid="10240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04"/>
                                        </p:tgtEl>
                                        <p:attrNameLst>
                                          <p:attrName>style.visibility</p:attrName>
                                        </p:attrNameLst>
                                      </p:cBhvr>
                                      <p:to>
                                        <p:strVal val="visible"/>
                                      </p:to>
                                    </p:set>
                                    <p:anim calcmode="lin" valueType="num">
                                      <p:cBhvr additive="base">
                                        <p:cTn id="13" dur="500" fill="hold"/>
                                        <p:tgtEl>
                                          <p:spTgt spid="102404"/>
                                        </p:tgtEl>
                                        <p:attrNameLst>
                                          <p:attrName>ppt_x</p:attrName>
                                        </p:attrNameLst>
                                      </p:cBhvr>
                                      <p:tavLst>
                                        <p:tav tm="0">
                                          <p:val>
                                            <p:strVal val="0-#ppt_w/2"/>
                                          </p:val>
                                        </p:tav>
                                        <p:tav tm="100000">
                                          <p:val>
                                            <p:strVal val="#ppt_x"/>
                                          </p:val>
                                        </p:tav>
                                      </p:tavLst>
                                    </p:anim>
                                    <p:anim calcmode="lin" valueType="num">
                                      <p:cBhvr additive="base">
                                        <p:cTn id="14" dur="500" fill="hold"/>
                                        <p:tgtEl>
                                          <p:spTgt spid="1024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repuscolo">
  <a:themeElements>
    <a:clrScheme name="Impostazioni personalizzate 2">
      <a:dk1>
        <a:srgbClr val="000000"/>
      </a:dk1>
      <a:lt1>
        <a:srgbClr val="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Crepuscolo">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Crepuscolo">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Crepuscolo.thmx</Template>
  <TotalTime>4903</TotalTime>
  <Words>2278</Words>
  <Application>Microsoft Office PowerPoint</Application>
  <PresentationFormat>Presentazione su schermo (4:3)</PresentationFormat>
  <Paragraphs>216</Paragraphs>
  <Slides>82</Slides>
  <Notes>21</Notes>
  <HiddenSlides>7</HiddenSlides>
  <MMClips>0</MMClips>
  <ScaleCrop>false</ScaleCrop>
  <HeadingPairs>
    <vt:vector size="8" baseType="variant">
      <vt:variant>
        <vt:lpstr>Caratteri utilizzati</vt:lpstr>
      </vt:variant>
      <vt:variant>
        <vt:i4>14</vt:i4>
      </vt:variant>
      <vt:variant>
        <vt:lpstr>Tema</vt:lpstr>
      </vt:variant>
      <vt:variant>
        <vt:i4>1</vt:i4>
      </vt:variant>
      <vt:variant>
        <vt:lpstr>Server OLE incorporati</vt:lpstr>
      </vt:variant>
      <vt:variant>
        <vt:i4>0</vt:i4>
      </vt:variant>
      <vt:variant>
        <vt:lpstr>Titoli diapositive</vt:lpstr>
      </vt:variant>
      <vt:variant>
        <vt:i4>82</vt:i4>
      </vt:variant>
    </vt:vector>
  </HeadingPairs>
  <TitlesOfParts>
    <vt:vector size="97" baseType="lpstr">
      <vt:lpstr>Arial</vt:lpstr>
      <vt:lpstr>Arial Black</vt:lpstr>
      <vt:lpstr>Arial Narrow</vt:lpstr>
      <vt:lpstr>Bahnschrift SemiBold SemiConden</vt:lpstr>
      <vt:lpstr>Calibri</vt:lpstr>
      <vt:lpstr>Century Gothic</vt:lpstr>
      <vt:lpstr>Franklin Gothic Book</vt:lpstr>
      <vt:lpstr>Gill Sans Ultra Bold</vt:lpstr>
      <vt:lpstr>Symbol</vt:lpstr>
      <vt:lpstr>Tahoma</vt:lpstr>
      <vt:lpstr>Times</vt:lpstr>
      <vt:lpstr>Times New Roman</vt:lpstr>
      <vt:lpstr>Wingdings</vt:lpstr>
      <vt:lpstr>Wingdings 2</vt:lpstr>
      <vt:lpstr>Crepuscolo</vt:lpstr>
      <vt:lpstr>Presentazione standard di PowerPoint</vt:lpstr>
      <vt:lpstr>Lo spettro</vt:lpstr>
      <vt:lpstr>Lo spettro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Lo spettro elettromagnetico </vt:lpstr>
      <vt:lpstr>     Caratteristiche dell’onda elettromagnetica</vt:lpstr>
      <vt:lpstr>Caratteristiche dell’onda elettromagnetica</vt:lpstr>
      <vt:lpstr>Presentazione standard di PowerPoint</vt:lpstr>
      <vt:lpstr>IL CORPO NERO</vt:lpstr>
      <vt:lpstr>Presentazione standard di PowerPoint</vt:lpstr>
      <vt:lpstr>Il colore delle stelle dipende proprio  dalla loro TEMPERATURA</vt:lpstr>
      <vt:lpstr>Presentazione standard di PowerPoint</vt:lpstr>
      <vt:lpstr>Presentazione standard di PowerPoint</vt:lpstr>
      <vt:lpstr>Tipi di spettro</vt:lpstr>
      <vt:lpstr>Presentazione standard di PowerPoint</vt:lpstr>
      <vt:lpstr>Presentazione standard di PowerPoint</vt:lpstr>
      <vt:lpstr>Presentazione standard di PowerPoint</vt:lpstr>
      <vt:lpstr>Presentazione standard di PowerPoint</vt:lpstr>
      <vt:lpstr>Presentazione standard di PowerPoint</vt:lpstr>
      <vt:lpstr>Riassumendo: emissione e assorbimento</vt:lpstr>
      <vt:lpstr>Presentazione standard di PowerPoint</vt:lpstr>
      <vt:lpstr>Energia dell’emissione (o assorbimento)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 </vt:lpstr>
      <vt:lpstr> </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Microsoft Office User</dc:creator>
  <cp:lastModifiedBy>Alberto</cp:lastModifiedBy>
  <cp:revision>169</cp:revision>
  <dcterms:created xsi:type="dcterms:W3CDTF">2020-01-29T10:04:04Z</dcterms:created>
  <dcterms:modified xsi:type="dcterms:W3CDTF">2021-03-31T21:27:51Z</dcterms:modified>
</cp:coreProperties>
</file>